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Thin"/>
      <p:regular r:id="rId51"/>
      <p:bold r:id="rId52"/>
      <p:italic r:id="rId53"/>
      <p:boldItalic r:id="rId54"/>
    </p:embeddedFont>
    <p:embeddedFont>
      <p:font typeface="Roboto"/>
      <p:regular r:id="rId55"/>
      <p:bold r:id="rId56"/>
      <p:italic r:id="rId57"/>
      <p:boldItalic r:id="rId58"/>
    </p:embeddedFont>
    <p:embeddedFont>
      <p:font typeface="Google Sans"/>
      <p:regular r:id="rId59"/>
      <p:bold r:id="rId60"/>
      <p:italic r:id="rId61"/>
      <p:boldItalic r:id="rId62"/>
    </p:embeddedFont>
    <p:embeddedFont>
      <p:font typeface="Google Sans Medium"/>
      <p:regular r:id="rId63"/>
      <p:bold r:id="rId64"/>
      <p:italic r:id="rId65"/>
      <p:boldItalic r:id="rId66"/>
    </p:embeddedFont>
    <p:embeddedFont>
      <p:font typeface="Helvetica Neue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0" name="Brian Planch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HelveticaNeueLigh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GoogleSans-boldItalic.fntdata"/><Relationship Id="rId61" Type="http://schemas.openxmlformats.org/officeDocument/2006/relationships/font" Target="fonts/GoogleSans-italic.fntdata"/><Relationship Id="rId20" Type="http://schemas.openxmlformats.org/officeDocument/2006/relationships/slide" Target="slides/slide15.xml"/><Relationship Id="rId64" Type="http://schemas.openxmlformats.org/officeDocument/2006/relationships/font" Target="fonts/GoogleSansMedium-bold.fntdata"/><Relationship Id="rId63" Type="http://schemas.openxmlformats.org/officeDocument/2006/relationships/font" Target="fonts/GoogleSansMedium-regular.fntdata"/><Relationship Id="rId22" Type="http://schemas.openxmlformats.org/officeDocument/2006/relationships/slide" Target="slides/slide17.xml"/><Relationship Id="rId66" Type="http://schemas.openxmlformats.org/officeDocument/2006/relationships/font" Target="fonts/GoogleSansMedium-boldItalic.fntdata"/><Relationship Id="rId21" Type="http://schemas.openxmlformats.org/officeDocument/2006/relationships/slide" Target="slides/slide16.xml"/><Relationship Id="rId65" Type="http://schemas.openxmlformats.org/officeDocument/2006/relationships/font" Target="fonts/GoogleSansMedium-italic.fntdata"/><Relationship Id="rId24" Type="http://schemas.openxmlformats.org/officeDocument/2006/relationships/slide" Target="slides/slide19.xml"/><Relationship Id="rId68" Type="http://schemas.openxmlformats.org/officeDocument/2006/relationships/font" Target="fonts/HelveticaNeueLight-bold.fntdata"/><Relationship Id="rId23" Type="http://schemas.openxmlformats.org/officeDocument/2006/relationships/slide" Target="slides/slide18.xml"/><Relationship Id="rId67" Type="http://schemas.openxmlformats.org/officeDocument/2006/relationships/font" Target="fonts/HelveticaNeueLight-regular.fntdata"/><Relationship Id="rId60" Type="http://schemas.openxmlformats.org/officeDocument/2006/relationships/font" Target="fonts/GoogleSans-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Thin-regular.fntdata"/><Relationship Id="rId50" Type="http://schemas.openxmlformats.org/officeDocument/2006/relationships/slide" Target="slides/slide45.xml"/><Relationship Id="rId53" Type="http://schemas.openxmlformats.org/officeDocument/2006/relationships/font" Target="fonts/RobotoThin-italic.fntdata"/><Relationship Id="rId52" Type="http://schemas.openxmlformats.org/officeDocument/2006/relationships/font" Target="fonts/RobotoThin-bold.fntdata"/><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RobotoThin-boldItalic.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GoogleSans-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08T03:26:14.134">
    <p:pos x="309" y="1558"/>
    <p:text>from 1-3-4</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11-14T03:52:54.431">
    <p:pos x="3578" y="836"/>
    <p:text>https://thenounproject.com/search/?q=security&amp;i=3349832</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11-14T03:59:52.594">
    <p:pos x="3529" y="1568"/>
    <p:text>from 1-3-4</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0-11-14T03:56:51.885">
    <p:pos x="3527" y="711"/>
    <p:text>https://thenounproject.com/search/?q=coin+cell+battery&amp;i=221396</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0-11-08T03:10:37.918">
    <p:pos x="6000" y="0"/>
    <p:text>all images follow from previous slides!</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0-11-08T03:26:43.285">
    <p:pos x="3177" y="1003"/>
    <p:text>made by me</p:text>
  </p:cm>
  <p:cm authorId="0" idx="15" dt="2020-11-08T03:26:22.002">
    <p:pos x="309" y="1558"/>
    <p:text>from 1-3-4</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0-11-08T03:27:02.160">
    <p:pos x="3944" y="890"/>
    <p:text>from 2-3-2</p:text>
  </p:cm>
  <p:cm authorId="0" idx="17" dt="2020-11-08T03:26:51.087">
    <p:pos x="3177" y="1003"/>
    <p:text>made by me</p:text>
  </p:cm>
  <p:cm authorId="0" idx="18" dt="2020-11-08T03:26:26.960">
    <p:pos x="309" y="1558"/>
    <p:text>from 1-3-4</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0-11-16T17:11:15.527">
    <p:pos x="483" y="1558"/>
    <p:text>https://thenounproject.com/search/?q=microphone&amp;i=3590686</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 dt="2020-11-14T04:00:30.577">
    <p:pos x="483" y="1558"/>
    <p:text>https://thenounproject.com/search/?q=microphone&amp;i=3590686</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1-14T04:00:53.181">
    <p:pos x="0" y="0"/>
    <p:text>https://www.google.com/about/datacenters/locations/eemshaven/#:~:text=Google%20is%20proud%20to%20call,one%20of%20our%20data%20centers.&amp;text=This%20will%20bring%20our%20total,catering%20staff%2C%20and%20facility%20managers.
from VJ</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1-14T04:01:09.377">
    <p:pos x="1534" y="707"/>
    <p:text>from VJ I think this is the one we used before https://heartbeat.fritz.ai/step-by-step-use-of-google-colab-free-tpu-75f8629492b3</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1-14T04:01:17.216">
    <p:pos x="973" y="649"/>
    <p:text>https://moorinsightsstrategy.com/google-cloud-tpu-strategic-implications-for-google-nvidia-and-the-machine-learning-industry/</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1-14T03:53:31.011">
    <p:pos x="3835" y="937"/>
    <p:text>https://thenounproject.com/search/?q=stopwatch&amp;i=796219</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1-14T03:55:24.986">
    <p:pos x="3953" y="854"/>
    <p:text>https://thenounproject.com/search/?q=ethernet&amp;i=914487</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1-14T03:54:50.770">
    <p:pos x="3355" y="606"/>
    <p:text>https://thenounproject.com/search/?q=target&amp;i=158437</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11-14T03:55:58.333">
    <p:pos x="3718" y="1020"/>
    <p:text>https://pixabay.com/vectors/the-crowd-unit-choice-1967863/</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11-14T03:50:35.285">
    <p:pos x="3837" y="769"/>
    <p:text>https://thenounproject.com/search/?q=security&amp;i=957681</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search/?q=microphone&amp;i=953414"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search/?q=server&amp;i=3596373"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term/challenge/2484190/"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about/datacenters/locations/eemshave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orinsightsstrategy.com/google-cloud-tpu-strategic-implications-for-google-nvidia-and-the-machine-learning-industr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search/?q=stopwatch&amp;i=796219" TargetMode="External"/><Relationship Id="rId3" Type="http://schemas.openxmlformats.org/officeDocument/2006/relationships/hyperlink" Target="https://thenounproject.com/search/?q=ethernet&amp;i=914487" TargetMode="External"/><Relationship Id="rId4" Type="http://schemas.openxmlformats.org/officeDocument/2006/relationships/hyperlink" Target="https://thenounproject.com/search/?q=target&amp;i=158437" TargetMode="External"/><Relationship Id="rId5" Type="http://schemas.openxmlformats.org/officeDocument/2006/relationships/hyperlink" Target="https://thenounproject.com/search/?q=personalize&amp;i=1708912" TargetMode="External"/><Relationship Id="rId6" Type="http://schemas.openxmlformats.org/officeDocument/2006/relationships/hyperlink" Target="https://thenounproject.com/search/?q=privacy&amp;i=230478" TargetMode="External"/><Relationship Id="rId7" Type="http://schemas.openxmlformats.org/officeDocument/2006/relationships/hyperlink" Target="https://thenounproject.com/search/?q=coin+battery&amp;i=221396" TargetMode="External"/><Relationship Id="rId8" Type="http://schemas.openxmlformats.org/officeDocument/2006/relationships/hyperlink" Target="https://thenounproject.com/search/?q=processor&amp;i=342918"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4ca29c69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4ca29c69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c7a14eafa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c7a14eafa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Security/Privacy: employees listening to recordings to improve performance ethical issues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c7a14eafa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c7a14eafa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Security/Privacy: employees listening to recordings to improve performance ethical issues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c7a14eaf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c7a14eaf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More: If everyone used it all the time it would melt googles Data centers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c7a14eaf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c7a14eaf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More: If everyone used it all the time it would melt googles Data centers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f1a0eb60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f1a0eb60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from earlier deck</a:t>
            </a:r>
            <a:br>
              <a:rPr lang="en"/>
            </a:br>
            <a:r>
              <a:rPr lang="en"/>
              <a:t>Mic: </a:t>
            </a:r>
            <a:r>
              <a:rPr lang="en" u="sng">
                <a:solidFill>
                  <a:schemeClr val="hlink"/>
                </a:solidFill>
                <a:hlinkClick r:id="rId2"/>
              </a:rPr>
              <a:t>https://thenounproject.com/search/?q=microphone&amp;i=953414</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c7a14eafa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c7a14eafa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Continuous recording and processed via tinyML on microntroller --- preserves security/privacy by keeping data and continuous recording on device and minimizes bandwith/latency by processing on device.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ac7a14eafa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ac7a14eafa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C4043"/>
              </a:buClr>
              <a:buSzPts val="1100"/>
              <a:buFont typeface="Arial"/>
              <a:buNone/>
            </a:pPr>
            <a:r>
              <a:rPr lang="en">
                <a:solidFill>
                  <a:srgbClr val="3C4043"/>
                </a:solidFill>
              </a:rPr>
              <a:t>When the word is found we “wake up the device” and send ONLY the complex command to the cloud -- this allows the on device model to stay small and efficient and not take up too much on device battery life and reduces the network communication of data which is bandwidth and battery inefficient.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CLOUD: </a:t>
            </a:r>
            <a:r>
              <a:rPr lang="en" u="sng">
                <a:solidFill>
                  <a:schemeClr val="hlink"/>
                </a:solidFill>
                <a:hlinkClick r:id="rId2"/>
              </a:rPr>
              <a:t>https://thenounproject.com/search/?q=server&amp;i=3596373</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c7a14eafa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c7a14eafa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C4043"/>
              </a:buClr>
              <a:buSzPts val="1100"/>
              <a:buFont typeface="Arial"/>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Clr>
                <a:srgbClr val="3C4043"/>
              </a:buClr>
              <a:buSzPts val="1100"/>
              <a:buFont typeface="Arial"/>
              <a:buNone/>
            </a:pPr>
            <a:r>
              <a:t/>
            </a:r>
            <a:endParaRPr>
              <a:solidFill>
                <a:srgbClr val="3C4043"/>
              </a:solidFill>
            </a:endParaRPr>
          </a:p>
          <a:p>
            <a:pPr indent="0" lvl="0" marL="0" rtl="0" algn="l">
              <a:spcBef>
                <a:spcPts val="0"/>
              </a:spcBef>
              <a:spcAft>
                <a:spcPts val="0"/>
              </a:spcAft>
              <a:buNone/>
            </a:pPr>
            <a:r>
              <a:rPr lang="en">
                <a:solidFill>
                  <a:srgbClr val="3C4043"/>
                </a:solidFill>
              </a:rPr>
              <a:t>This is a federated approach!</a:t>
            </a:r>
            <a:endParaRPr>
              <a:solidFill>
                <a:srgbClr val="3C4043"/>
              </a:solidFill>
            </a:endParaRPr>
          </a:p>
          <a:p>
            <a:pPr indent="0" lvl="0" marL="0" rtl="0" algn="l">
              <a:spcBef>
                <a:spcPts val="0"/>
              </a:spcBef>
              <a:spcAft>
                <a:spcPts val="0"/>
              </a:spcAft>
              <a:buNone/>
            </a:pPr>
            <a:r>
              <a:t/>
            </a:r>
            <a:endParaRPr>
              <a:solidFill>
                <a:srgbClr val="3C4043"/>
              </a:solidFill>
            </a:endParaRPr>
          </a:p>
          <a:p>
            <a:pPr indent="0" lvl="0" marL="0" rtl="0" algn="l">
              <a:spcBef>
                <a:spcPts val="0"/>
              </a:spcBef>
              <a:spcAft>
                <a:spcPts val="0"/>
              </a:spcAft>
              <a:buClr>
                <a:srgbClr val="3C4043"/>
              </a:buClr>
              <a:buSzPts val="1100"/>
              <a:buFont typeface="Arial"/>
              <a:buNone/>
            </a:pPr>
            <a:r>
              <a:rPr lang="en">
                <a:solidFill>
                  <a:srgbClr val="3C4043"/>
                </a:solidFill>
              </a:rPr>
              <a:t>IMAGE NOTE:</a:t>
            </a:r>
            <a:r>
              <a:rPr b="1" lang="en">
                <a:solidFill>
                  <a:schemeClr val="dk1"/>
                </a:solidFill>
              </a:rPr>
              <a:t> Large Network drawn in 2-3-2 (ours, I hope)</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c7a14eafa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c7a14eafa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None/>
            </a:pPr>
            <a:r>
              <a:t/>
            </a:r>
            <a:endParaRPr>
              <a:solidFill>
                <a:srgbClr val="3C4043"/>
              </a:solidFill>
            </a:endParaRPr>
          </a:p>
          <a:p>
            <a:pPr indent="0" lvl="0" marL="0" rtl="0" algn="l">
              <a:spcBef>
                <a:spcPts val="0"/>
              </a:spcBef>
              <a:spcAft>
                <a:spcPts val="0"/>
              </a:spcAft>
              <a:buNone/>
            </a:pPr>
            <a:r>
              <a:rPr lang="en">
                <a:solidFill>
                  <a:srgbClr val="3C4043"/>
                </a:solidFill>
              </a:rPr>
              <a:t>This is a federated approach!</a:t>
            </a:r>
            <a:endParaRPr>
              <a:solidFill>
                <a:srgbClr val="3C4043"/>
              </a:solidFill>
            </a:endParaRPr>
          </a:p>
          <a:p>
            <a:pPr indent="0" lvl="0" marL="0" rtl="0" algn="l">
              <a:spcBef>
                <a:spcPts val="0"/>
              </a:spcBef>
              <a:spcAft>
                <a:spcPts val="0"/>
              </a:spcAft>
              <a:buNone/>
            </a:pPr>
            <a:r>
              <a:t/>
            </a:r>
            <a:endParaRPr>
              <a:solidFill>
                <a:srgbClr val="3C4043"/>
              </a:solidFill>
            </a:endParaRPr>
          </a:p>
          <a:p>
            <a:pPr indent="0" lvl="0" marL="0" rtl="0" algn="l">
              <a:spcBef>
                <a:spcPts val="0"/>
              </a:spcBef>
              <a:spcAft>
                <a:spcPts val="0"/>
              </a:spcAft>
              <a:buNone/>
            </a:pPr>
            <a:r>
              <a:rPr lang="en">
                <a:solidFill>
                  <a:srgbClr val="3C4043"/>
                </a:solidFill>
              </a:rPr>
              <a:t>IMAGE NOTE:</a:t>
            </a:r>
            <a:r>
              <a:rPr b="1" lang="en">
                <a:solidFill>
                  <a:schemeClr val="dk1"/>
                </a:solidFill>
              </a:rPr>
              <a:t> Large Network drawn in 2-3-2 (ours, I hope)</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c7a14eafa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c7a14eafa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None/>
            </a:pPr>
            <a:r>
              <a:t/>
            </a:r>
            <a:endParaRPr>
              <a:solidFill>
                <a:srgbClr val="3C4043"/>
              </a:solidFill>
            </a:endParaRPr>
          </a:p>
          <a:p>
            <a:pPr indent="0" lvl="0" marL="0" rtl="0" algn="l">
              <a:spcBef>
                <a:spcPts val="0"/>
              </a:spcBef>
              <a:spcAft>
                <a:spcPts val="0"/>
              </a:spcAft>
              <a:buNone/>
            </a:pPr>
            <a:r>
              <a:rPr lang="en">
                <a:solidFill>
                  <a:srgbClr val="3C4043"/>
                </a:solidFill>
              </a:rPr>
              <a:t>This is a federated approach!</a:t>
            </a:r>
            <a:endParaRPr>
              <a:solidFill>
                <a:srgbClr val="3C4043"/>
              </a:solidFill>
            </a:endParaRPr>
          </a:p>
          <a:p>
            <a:pPr indent="0" lvl="0" marL="0" rtl="0" algn="l">
              <a:spcBef>
                <a:spcPts val="0"/>
              </a:spcBef>
              <a:spcAft>
                <a:spcPts val="0"/>
              </a:spcAft>
              <a:buNone/>
            </a:pPr>
            <a:r>
              <a:t/>
            </a:r>
            <a:endParaRPr>
              <a:solidFill>
                <a:srgbClr val="3C4043"/>
              </a:solidFill>
            </a:endParaRPr>
          </a:p>
          <a:p>
            <a:pPr indent="0" lvl="0" marL="0" rtl="0" algn="l">
              <a:spcBef>
                <a:spcPts val="0"/>
              </a:spcBef>
              <a:spcAft>
                <a:spcPts val="0"/>
              </a:spcAft>
              <a:buNone/>
            </a:pPr>
            <a:r>
              <a:rPr lang="en">
                <a:solidFill>
                  <a:srgbClr val="3C4043"/>
                </a:solidFill>
              </a:rPr>
              <a:t>IMAGE NOTE:</a:t>
            </a:r>
            <a:r>
              <a:rPr b="1" lang="en">
                <a:solidFill>
                  <a:schemeClr val="dk1"/>
                </a:solidFill>
              </a:rPr>
              <a:t> Large Network drawn in 2-3-2 (ours, I hope)</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c7a14e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c7a14e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Challenges = Cloud+Edge implications for Security, Privacy, Bandwidth, Battery, Latency, Datasets/Personalization -&gt; how this leads to CONSTRAINTS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Bridge: </a:t>
            </a:r>
            <a:r>
              <a:rPr lang="en" u="sng">
                <a:solidFill>
                  <a:schemeClr val="hlink"/>
                </a:solidFill>
                <a:hlinkClick r:id="rId2"/>
              </a:rPr>
              <a:t>https://thenounproject.com/term/challenge/2484190/</a:t>
            </a:r>
            <a:endParaRPr/>
          </a:p>
          <a:p>
            <a:pPr indent="0" lvl="0" marL="0" rtl="0" algn="l">
              <a:spcBef>
                <a:spcPts val="0"/>
              </a:spcBef>
              <a:spcAft>
                <a:spcPts val="0"/>
              </a:spcAft>
              <a:buNone/>
            </a:pPr>
            <a:r>
              <a:rPr lang="en"/>
              <a:t>Diagram: by Dhilan (prof-owned)</a:t>
            </a:r>
            <a:endParaRPr/>
          </a:p>
          <a:p>
            <a:pPr indent="0" lvl="0" marL="0" rtl="0" algn="l">
              <a:spcBef>
                <a:spcPts val="0"/>
              </a:spcBef>
              <a:spcAft>
                <a:spcPts val="0"/>
              </a:spcAft>
              <a:buNone/>
            </a:pPr>
            <a:r>
              <a:rPr lang="en"/>
              <a:t>Colab Logo: by Brian (prof-owned)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ac7a14eafa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ac7a14eafa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None/>
            </a:pPr>
            <a:r>
              <a:t/>
            </a:r>
            <a:endParaRPr>
              <a:solidFill>
                <a:srgbClr val="3C4043"/>
              </a:solidFill>
            </a:endParaRPr>
          </a:p>
          <a:p>
            <a:pPr indent="0" lvl="0" marL="0" rtl="0" algn="l">
              <a:spcBef>
                <a:spcPts val="0"/>
              </a:spcBef>
              <a:spcAft>
                <a:spcPts val="0"/>
              </a:spcAft>
              <a:buNone/>
            </a:pPr>
            <a:r>
              <a:rPr lang="en">
                <a:solidFill>
                  <a:srgbClr val="3C4043"/>
                </a:solidFill>
              </a:rPr>
              <a:t>This is a federated approach!</a:t>
            </a:r>
            <a:endParaRPr>
              <a:solidFill>
                <a:srgbClr val="3C4043"/>
              </a:solidFill>
            </a:endParaRPr>
          </a:p>
          <a:p>
            <a:pPr indent="0" lvl="0" marL="0" rtl="0" algn="l">
              <a:spcBef>
                <a:spcPts val="0"/>
              </a:spcBef>
              <a:spcAft>
                <a:spcPts val="0"/>
              </a:spcAft>
              <a:buNone/>
            </a:pPr>
            <a:r>
              <a:t/>
            </a:r>
            <a:endParaRPr>
              <a:solidFill>
                <a:srgbClr val="3C4043"/>
              </a:solidFill>
            </a:endParaRPr>
          </a:p>
          <a:p>
            <a:pPr indent="0" lvl="0" marL="0" rtl="0" algn="l">
              <a:spcBef>
                <a:spcPts val="0"/>
              </a:spcBef>
              <a:spcAft>
                <a:spcPts val="0"/>
              </a:spcAft>
              <a:buNone/>
            </a:pPr>
            <a:r>
              <a:rPr lang="en">
                <a:solidFill>
                  <a:srgbClr val="3C4043"/>
                </a:solidFill>
              </a:rPr>
              <a:t>IMAGE NOTE:</a:t>
            </a:r>
            <a:r>
              <a:rPr b="1" lang="en">
                <a:solidFill>
                  <a:schemeClr val="dk1"/>
                </a:solidFill>
              </a:rPr>
              <a:t> Large Network drawn in 2-3-2 (ours, I hope)</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ac7a14eb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ac7a14eb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8a2c24e69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a8a2c24e69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2"/>
              </a:rPr>
              <a:t>https://www.google.com/about/datacenters/locations/eemshaven/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@Vijay: try to remain explicit--international growth, Netherlands, what is important about the international/European growth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a8a2c24e69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a8a2c24e69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Hook visual aspect of the image--something we can see in the chip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Fair use won’t cover decorative/illustrative purposes--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a8a2c24e69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a8a2c24e69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https://moorinsightsstrategy.com/google-cloud-tpu-strategic-implications-for-google-nvidia-and-the-machine-learning-industry/</a:t>
            </a:r>
            <a:endParaRPr/>
          </a:p>
          <a:p>
            <a:pPr indent="0" lvl="0" marL="0" rtl="0" algn="l">
              <a:spcBef>
                <a:spcPts val="0"/>
              </a:spcBef>
              <a:spcAft>
                <a:spcPts val="0"/>
              </a:spcAft>
              <a:buNone/>
            </a:pPr>
            <a:r>
              <a:rPr lang="en"/>
              <a:t>Fair use: @vijay please directly address image (e.g., large heatsinks)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a8a2c24e69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a8a2c24e69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ac7a14eb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ac7a14eb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Keyword spotting acts as a filter--not everything has to hit the datacenter.  Entire infrastructure in place to get the right data up to the cloud.</a:t>
            </a:r>
            <a:endParaRPr>
              <a:solidFill>
                <a:srgbClr val="3C4043"/>
              </a:solidFill>
            </a:endParaRPr>
          </a:p>
          <a:p>
            <a:pPr indent="0" lvl="0" marL="0" rtl="0" algn="l">
              <a:spcBef>
                <a:spcPts val="0"/>
              </a:spcBef>
              <a:spcAft>
                <a:spcPts val="0"/>
              </a:spcAft>
              <a:buNone/>
            </a:pPr>
            <a:r>
              <a:t/>
            </a:r>
            <a:endParaRPr>
              <a:solidFill>
                <a:srgbClr val="3C4043"/>
              </a:solidFill>
            </a:endParaRPr>
          </a:p>
          <a:p>
            <a:pPr indent="0" lvl="0" marL="0" rtl="0" algn="l">
              <a:spcBef>
                <a:spcPts val="0"/>
              </a:spcBef>
              <a:spcAft>
                <a:spcPts val="0"/>
              </a:spcAft>
              <a:buNone/>
            </a:pPr>
            <a:r>
              <a:rPr lang="en">
                <a:solidFill>
                  <a:srgbClr val="3C4043"/>
                </a:solidFill>
              </a:rPr>
              <a:t>IMAGE NOTE:</a:t>
            </a:r>
            <a:r>
              <a:rPr b="1" lang="en">
                <a:solidFill>
                  <a:schemeClr val="dk1"/>
                </a:solidFill>
              </a:rPr>
              <a:t> Large Network drawn in 2-3-2 (ours, I hope)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Filter: </a:t>
            </a:r>
            <a:r>
              <a:rPr b="1" lang="en">
                <a:solidFill>
                  <a:schemeClr val="dk1"/>
                </a:solidFill>
              </a:rPr>
              <a:t>https://thenounproject.com/search/?q=filter&amp;i=3607626</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a8a10e91a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a8a10e91a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this match up with the challenges and constraints you put in the forum? I bet you got most of them and I hope you learned a new one! Before we move onto how we can use tinyML to spot the keywords we are </a:t>
            </a:r>
            <a:r>
              <a:rPr lang="en"/>
              <a:t>going</a:t>
            </a:r>
            <a:r>
              <a:rPr lang="en"/>
              <a:t> to do a short reading to reinforce the serious privacy adn security implications of these kinds of always on systems!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a8a2c24e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a8a2c24e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challenge / constraint is Latency: its not round trip query time to the cloud (but that matters too and is limited by bandwidth) its really the time from OK G to it responding that must be VERY fast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8a2c24e6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8a2c24e6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challenge / constraint is Latency: its not round trip query time to the cloud (but that matters too and is limited by bandwidth) its really the time from OK G to it responding that must be VERY fast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c7a14eaf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c7a14eaf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seems almost impossible so how do companies do keyword spotting today? </a:t>
            </a:r>
            <a:r>
              <a:rPr lang="en">
                <a:solidFill>
                  <a:schemeClr val="dk1"/>
                </a:solidFill>
              </a:rPr>
              <a:t>Well it turns out the solution is to break the problem up and leverage both TinyML at the edge and the power of the cloud!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Stopwatch: </a:t>
            </a:r>
            <a:r>
              <a:rPr lang="en" sz="1050" u="sng">
                <a:solidFill>
                  <a:srgbClr val="1A73E8"/>
                </a:solidFill>
                <a:highlight>
                  <a:srgbClr val="FFFFFF"/>
                </a:highlight>
                <a:latin typeface="Roboto"/>
                <a:ea typeface="Roboto"/>
                <a:cs typeface="Roboto"/>
                <a:sym typeface="Roboto"/>
                <a:hlinkClick r:id="rId2">
                  <a:extLst>
                    <a:ext uri="{A12FA001-AC4F-418D-AE19-62706E023703}">
                      <ahyp:hlinkClr val="tx"/>
                    </a:ext>
                  </a:extLst>
                </a:hlinkClick>
              </a:rPr>
              <a:t>https://thenounproject.com/search/?q=stopwatch&amp;i=796219</a:t>
            </a:r>
            <a:endParaRPr>
              <a:solidFill>
                <a:schemeClr val="dk1"/>
              </a:solidFill>
            </a:endParaRPr>
          </a:p>
          <a:p>
            <a:pPr indent="0" lvl="0" marL="0" rtl="0" algn="l">
              <a:spcBef>
                <a:spcPts val="0"/>
              </a:spcBef>
              <a:spcAft>
                <a:spcPts val="0"/>
              </a:spcAft>
              <a:buNone/>
            </a:pPr>
            <a:r>
              <a:rPr lang="en">
                <a:solidFill>
                  <a:schemeClr val="dk1"/>
                </a:solidFill>
              </a:rPr>
              <a:t>Ethernet Cord: </a:t>
            </a:r>
            <a:r>
              <a:rPr lang="en" sz="1050" u="sng">
                <a:solidFill>
                  <a:srgbClr val="1A73E8"/>
                </a:solidFill>
                <a:highlight>
                  <a:srgbClr val="FFFFFF"/>
                </a:highlight>
                <a:latin typeface="Roboto"/>
                <a:ea typeface="Roboto"/>
                <a:cs typeface="Roboto"/>
                <a:sym typeface="Roboto"/>
                <a:hlinkClick r:id="rId3">
                  <a:extLst>
                    <a:ext uri="{A12FA001-AC4F-418D-AE19-62706E023703}">
                      <ahyp:hlinkClr val="tx"/>
                    </a:ext>
                  </a:extLst>
                </a:hlinkClick>
              </a:rPr>
              <a:t>https://thenounproject.com/search/?q=ethernet&amp;i=914487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Target: </a:t>
            </a:r>
            <a:r>
              <a:rPr lang="en" sz="1050" u="sng">
                <a:solidFill>
                  <a:srgbClr val="1A73E8"/>
                </a:solidFill>
                <a:highlight>
                  <a:srgbClr val="FFFFFF"/>
                </a:highlight>
                <a:latin typeface="Roboto"/>
                <a:ea typeface="Roboto"/>
                <a:cs typeface="Roboto"/>
                <a:sym typeface="Roboto"/>
                <a:hlinkClick r:id="rId4">
                  <a:extLst>
                    <a:ext uri="{A12FA001-AC4F-418D-AE19-62706E023703}">
                      <ahyp:hlinkClr val="tx"/>
                    </a:ext>
                  </a:extLst>
                </a:hlinkClick>
              </a:rPr>
              <a:t>https://thenounproject.com/search/?q=target&amp;i=158437</a:t>
            </a:r>
            <a:endParaRPr>
              <a:solidFill>
                <a:schemeClr val="dk1"/>
              </a:solidFill>
            </a:endParaRPr>
          </a:p>
          <a:p>
            <a:pPr indent="0" lvl="0" marL="0" rtl="0" algn="l">
              <a:spcBef>
                <a:spcPts val="0"/>
              </a:spcBef>
              <a:spcAft>
                <a:spcPts val="0"/>
              </a:spcAft>
              <a:buNone/>
            </a:pPr>
            <a:r>
              <a:rPr lang="en">
                <a:solidFill>
                  <a:schemeClr val="dk1"/>
                </a:solidFill>
              </a:rPr>
              <a:t>Browser: </a:t>
            </a:r>
            <a:r>
              <a:rPr lang="en" u="sng">
                <a:solidFill>
                  <a:schemeClr val="hlink"/>
                </a:solidFill>
                <a:hlinkClick r:id="rId5"/>
              </a:rPr>
              <a:t>https://thenounproject.com/search/?q=personalize&amp;i=1708912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Shield: https://thenounproject.com/search/?q=security&amp;i=1281469</a:t>
            </a:r>
            <a:endParaRPr>
              <a:solidFill>
                <a:schemeClr val="dk1"/>
              </a:solidFill>
            </a:endParaRPr>
          </a:p>
          <a:p>
            <a:pPr indent="0" lvl="0" marL="0" rtl="0" algn="l">
              <a:spcBef>
                <a:spcPts val="0"/>
              </a:spcBef>
              <a:spcAft>
                <a:spcPts val="0"/>
              </a:spcAft>
              <a:buNone/>
            </a:pPr>
            <a:r>
              <a:rPr lang="en">
                <a:solidFill>
                  <a:schemeClr val="dk1"/>
                </a:solidFill>
              </a:rPr>
              <a:t>Eye: </a:t>
            </a:r>
            <a:r>
              <a:rPr lang="en" u="sng">
                <a:solidFill>
                  <a:schemeClr val="hlink"/>
                </a:solidFill>
                <a:hlinkClick r:id="rId6"/>
              </a:rPr>
              <a:t>https://thenounproject.com/search/?q=privacy&amp;i=230478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Battery: </a:t>
            </a:r>
            <a:r>
              <a:rPr lang="en" u="sng">
                <a:solidFill>
                  <a:schemeClr val="hlink"/>
                </a:solidFill>
                <a:hlinkClick r:id="rId7"/>
              </a:rPr>
              <a:t>https://thenounproject.com/search/?q=coin+battery&amp;i=221396</a:t>
            </a:r>
            <a:endParaRPr>
              <a:solidFill>
                <a:schemeClr val="dk1"/>
              </a:solidFill>
            </a:endParaRPr>
          </a:p>
          <a:p>
            <a:pPr indent="0" lvl="0" marL="0" rtl="0" algn="l">
              <a:spcBef>
                <a:spcPts val="0"/>
              </a:spcBef>
              <a:spcAft>
                <a:spcPts val="0"/>
              </a:spcAft>
              <a:buNone/>
            </a:pPr>
            <a:r>
              <a:rPr lang="en">
                <a:solidFill>
                  <a:schemeClr val="dk1"/>
                </a:solidFill>
              </a:rPr>
              <a:t>Memory: </a:t>
            </a:r>
            <a:r>
              <a:rPr lang="en" u="sng">
                <a:solidFill>
                  <a:schemeClr val="hlink"/>
                </a:solidFill>
                <a:hlinkClick r:id="rId8"/>
              </a:rPr>
              <a:t>https://thenounproject.com/search/?q=processor&amp;i=342918</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a8a2c24e6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a8a2c24e6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challenge / constraint is Latency: its not round trip query time to the cloud (but that matters too and is limited by bandwidth) its really the time from OK G to it responding that must be VERY fast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8a2c24e6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8a2c24e6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challenge / constraint is Latency: its not round trip query time to the cloud (but that matters too and is limited by bandwidth) its really the time from OK G to it responding that must be VERY fast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a8a2c24e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a8a2c24e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Security/Privacy: employees listening to recordings to improve performance ethical issues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8a2c24e6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8a2c24e6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Security/Privacy: employees listening to recordings to improve performance ethical issues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a8a2c24e6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a8a2c24e6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Security/Privacy: employees listening to recordings to improve performance ethical issues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a8a2c24e6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a8a2c24e6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Security/Privacy: employees listening to recordings to improve performance ethical issues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a8a10e91a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a8a10e91a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If everyone used it all the time it would melt googles Data centers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a8a10e91a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a8a10e91a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seems almost impossible so how do companies do keyword spotting today? </a:t>
            </a:r>
            <a:r>
              <a:rPr lang="en">
                <a:solidFill>
                  <a:schemeClr val="dk1"/>
                </a:solidFill>
              </a:rPr>
              <a:t>Well it turns out the solution is to break the problem up and leverage both TinyML at the edge and the power of the cloud!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a8a10e91a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a8a10e91a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When the word is found we “wake up the device” and send ONLY the complex command to the cloud -- this allows the on device model to stay small and efficient and not take up too much on device battery life and reduces the network communicaiton of data which is bandwidth and battery inefficient.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a8a10e91a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a8a10e91a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This is a federated approach!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7a14eaf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7a14eaf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first challenge / constraint is Latency: its not round trip query time to the cloud (but that matters too and is limited by bandwidth) its really the time from OK G to it responding that must be VERY fast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8a2c24e6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8a2c24e6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This is a federated approach!</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https://thenounproject.com/search/?q=microphone&amp;i=3590686</a:t>
            </a:r>
            <a:endParaRPr>
              <a:solidFill>
                <a:srgbClr val="3C4043"/>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a8a2c24e6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a8a2c24e6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This is a federated approach!</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https://thenounproject.com/search/?q=microphone&amp;i=3590686</a:t>
            </a:r>
            <a:endParaRPr>
              <a:solidFill>
                <a:srgbClr val="3C4043"/>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a8a2c24e6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a8a2c24e6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This is a federated </a:t>
            </a:r>
            <a:r>
              <a:rPr lang="en">
                <a:solidFill>
                  <a:srgbClr val="3C4043"/>
                </a:solidFill>
              </a:rPr>
              <a:t>approach</a:t>
            </a:r>
            <a:r>
              <a:rPr lang="en">
                <a:solidFill>
                  <a:srgbClr val="3C4043"/>
                </a:solidFill>
              </a:rPr>
              <a:t>!</a:t>
            </a:r>
            <a:endParaRPr>
              <a:solidFill>
                <a:srgbClr val="3C4043"/>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a8a2c24e69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a8a2c24e69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This is a federated approach!</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https://thenounproject.com/search/?q=microphone&amp;i=3590686</a:t>
            </a:r>
            <a:endParaRPr>
              <a:solidFill>
                <a:srgbClr val="3C4043"/>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8a2c24e69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8a2c24e69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This is a federated approach!</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https://thenounproject.com/search/?q=microphone&amp;i=3590686</a:t>
            </a:r>
            <a:endParaRPr>
              <a:solidFill>
                <a:srgbClr val="3C4043"/>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a2c24e69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a2c24e69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C4043"/>
                </a:solidFill>
              </a:rPr>
              <a:t>THen the cloud can efficiently process a LARGE COMPLEX model to figure out the complex command</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This is a federated approach!</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rPr lang="en">
                <a:solidFill>
                  <a:srgbClr val="3C4043"/>
                </a:solidFill>
              </a:rPr>
              <a:t>https://thenounproject.com/search/?q=microphone&amp;i=3590686</a:t>
            </a:r>
            <a:endParaRPr>
              <a:solidFill>
                <a:srgbClr val="3C4043"/>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c7a14eaf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c7a14eaf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first challenge / constraint is Latency: its not round trip query time to the cloud (but that matters too and is limited by bandwidth) its really the time from OK G to it responding that must be VERY fast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c7a14eaf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c7a14eaf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first challenge / constraint is Latency: its not round trip query time to the cloud (but that matters too and is limited by bandwidth) its really the time from OK G to it responding that must be VERY fast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c7a14eaf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c7a14eaf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first challenge / constraint is Latency: its not round trip query time to the cloud (but that matters too and is limited by bandwidth) its really the time from OK G to it responding that must be VERY fast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c7a14eaf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c7a14eaf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Security/Privacy: employees listening to recordings to improve performance ethical issues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c7a14eafa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c7a14eafa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Security/Privacy: employees listening to recordings to improve performance ethical issues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bg>
      <p:bgPr>
        <a:solidFill>
          <a:srgbClr val="A51C30"/>
        </a:solidFill>
      </p:bgPr>
    </p:bg>
    <p:spTree>
      <p:nvGrpSpPr>
        <p:cNvPr id="8" name="Shape 8"/>
        <p:cNvGrpSpPr/>
        <p:nvPr/>
      </p:nvGrpSpPr>
      <p:grpSpPr>
        <a:xfrm>
          <a:off x="0" y="0"/>
          <a:ext cx="0" cy="0"/>
          <a:chOff x="0" y="0"/>
          <a:chExt cx="0" cy="0"/>
        </a:xfrm>
      </p:grpSpPr>
      <p:sp>
        <p:nvSpPr>
          <p:cNvPr id="9" name="Google Shape;9;p2"/>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 name="Google Shape;10;p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 name="Google Shape;11;p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48" name="Shape 48"/>
        <p:cNvGrpSpPr/>
        <p:nvPr/>
      </p:nvGrpSpPr>
      <p:grpSpPr>
        <a:xfrm>
          <a:off x="0" y="0"/>
          <a:ext cx="0" cy="0"/>
          <a:chOff x="0" y="0"/>
          <a:chExt cx="0" cy="0"/>
        </a:xfrm>
      </p:grpSpPr>
      <p:sp>
        <p:nvSpPr>
          <p:cNvPr id="49" name="Google Shape;49;p11"/>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50" name="Google Shape;50;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 name="Google Shape;51;p11"/>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 name="Google Shape;52;p11"/>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1"/>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
  <p:cSld name="Blank_4">
    <p:spTree>
      <p:nvGrpSpPr>
        <p:cNvPr id="55" name="Shape 55"/>
        <p:cNvGrpSpPr/>
        <p:nvPr/>
      </p:nvGrpSpPr>
      <p:grpSpPr>
        <a:xfrm>
          <a:off x="0" y="0"/>
          <a:ext cx="0" cy="0"/>
          <a:chOff x="0" y="0"/>
          <a:chExt cx="0" cy="0"/>
        </a:xfrm>
      </p:grpSpPr>
      <p:sp>
        <p:nvSpPr>
          <p:cNvPr id="56" name="Google Shape;56;p13"/>
          <p:cNvSpPr txBox="1"/>
          <p:nvPr/>
        </p:nvSpPr>
        <p:spPr>
          <a:xfrm>
            <a:off x="6627000" y="3606900"/>
            <a:ext cx="2517000" cy="153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Google Sans"/>
                <a:ea typeface="Google Sans"/>
                <a:cs typeface="Google Sans"/>
                <a:sym typeface="Google Sans"/>
              </a:rPr>
              <a:t>Leave space for headshot</a:t>
            </a:r>
            <a:endParaRPr b="1" sz="1700">
              <a:solidFill>
                <a:srgbClr val="FFFFFF"/>
              </a:solidFill>
              <a:latin typeface="Google Sans"/>
              <a:ea typeface="Google Sans"/>
              <a:cs typeface="Google Sans"/>
              <a:sym typeface="Google Sans"/>
            </a:endParaRPr>
          </a:p>
        </p:txBody>
      </p:sp>
      <p:sp>
        <p:nvSpPr>
          <p:cNvPr id="57" name="Google Shape;57;p13"/>
          <p:cNvSpPr/>
          <p:nvPr/>
        </p:nvSpPr>
        <p:spPr>
          <a:xfrm>
            <a:off x="-18050" y="0"/>
            <a:ext cx="91620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t>Fullscreen</a:t>
            </a:r>
            <a:endParaRPr b="1" sz="3000"/>
          </a:p>
          <a:p>
            <a:pPr indent="0" lvl="0" marL="0" marR="0" rtl="0" algn="ctr">
              <a:lnSpc>
                <a:spcPct val="100000"/>
              </a:lnSpc>
              <a:spcBef>
                <a:spcPts val="0"/>
              </a:spcBef>
              <a:spcAft>
                <a:spcPts val="0"/>
              </a:spcAft>
              <a:buClr>
                <a:srgbClr val="000000"/>
              </a:buClr>
              <a:buSzPts val="1400"/>
              <a:buFont typeface="Arial"/>
              <a:buNone/>
            </a:pPr>
            <a:r>
              <a:rPr b="1" lang="en" sz="3000"/>
              <a:t>Show Presenter</a:t>
            </a:r>
            <a:endParaRPr b="1" i="0" sz="3000" u="none" cap="none" strike="noStrike">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bg>
      <p:bgPr>
        <a:solidFill>
          <a:srgbClr val="F1F3F4"/>
        </a:solidFill>
      </p:bgPr>
    </p:bg>
    <p:spTree>
      <p:nvGrpSpPr>
        <p:cNvPr id="58" name="Shape 58"/>
        <p:cNvGrpSpPr/>
        <p:nvPr/>
      </p:nvGrpSpPr>
      <p:grpSpPr>
        <a:xfrm>
          <a:off x="0" y="0"/>
          <a:ext cx="0" cy="0"/>
          <a:chOff x="0" y="0"/>
          <a:chExt cx="0" cy="0"/>
        </a:xfrm>
      </p:grpSpPr>
      <p:sp>
        <p:nvSpPr>
          <p:cNvPr id="59" name="Google Shape;59;p14"/>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1" name="Google Shape;61;p14"/>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2" name="Google Shape;62;p1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 name="Google Shape;63;p1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Flip">
  <p:cSld name="TITLE_2_2_1_2">
    <p:bg>
      <p:bgPr>
        <a:solidFill>
          <a:srgbClr val="F1F3F4"/>
        </a:solidFill>
      </p:bgPr>
    </p:bg>
    <p:spTree>
      <p:nvGrpSpPr>
        <p:cNvPr id="64" name="Shape 64"/>
        <p:cNvGrpSpPr/>
        <p:nvPr/>
      </p:nvGrpSpPr>
      <p:grpSpPr>
        <a:xfrm>
          <a:off x="0" y="0"/>
          <a:ext cx="0" cy="0"/>
          <a:chOff x="0" y="0"/>
          <a:chExt cx="0" cy="0"/>
        </a:xfrm>
      </p:grpSpPr>
      <p:sp>
        <p:nvSpPr>
          <p:cNvPr id="65" name="Google Shape;65;p15"/>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7" name="Google Shape;67;p15"/>
          <p:cNvSpPr txBox="1"/>
          <p:nvPr>
            <p:ph type="title"/>
          </p:nvPr>
        </p:nvSpPr>
        <p:spPr>
          <a:xfrm>
            <a:off x="49927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8" name="Google Shape;68;p15"/>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bg>
      <p:bgPr>
        <a:solidFill>
          <a:srgbClr val="F1F3F4"/>
        </a:solidFill>
      </p:bgPr>
    </p:bg>
    <p:spTree>
      <p:nvGrpSpPr>
        <p:cNvPr id="69" name="Shape 69"/>
        <p:cNvGrpSpPr/>
        <p:nvPr/>
      </p:nvGrpSpPr>
      <p:grpSpPr>
        <a:xfrm>
          <a:off x="0" y="0"/>
          <a:ext cx="0" cy="0"/>
          <a:chOff x="0" y="0"/>
          <a:chExt cx="0" cy="0"/>
        </a:xfrm>
      </p:grpSpPr>
      <p:sp>
        <p:nvSpPr>
          <p:cNvPr id="70" name="Google Shape;70;p16"/>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2" name="Google Shape;72;p16"/>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3" name="Google Shape;73;p16"/>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4" name="Google Shape;74;p1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Flip">
  <p:cSld name="TITLE_2_2_1_1_1">
    <p:bg>
      <p:bgPr>
        <a:solidFill>
          <a:srgbClr val="F1F3F4"/>
        </a:solidFill>
      </p:bgPr>
    </p:bg>
    <p:spTree>
      <p:nvGrpSpPr>
        <p:cNvPr id="75" name="Shape 75"/>
        <p:cNvGrpSpPr/>
        <p:nvPr/>
      </p:nvGrpSpPr>
      <p:grpSpPr>
        <a:xfrm>
          <a:off x="0" y="0"/>
          <a:ext cx="0" cy="0"/>
          <a:chOff x="0" y="0"/>
          <a:chExt cx="0" cy="0"/>
        </a:xfrm>
      </p:grpSpPr>
      <p:sp>
        <p:nvSpPr>
          <p:cNvPr id="76" name="Google Shape;76;p17"/>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8" name="Google Shape;78;p17"/>
          <p:cNvSpPr txBox="1"/>
          <p:nvPr>
            <p:ph type="title"/>
          </p:nvPr>
        </p:nvSpPr>
        <p:spPr>
          <a:xfrm>
            <a:off x="49927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9" name="Google Shape;79;p1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bg>
      <p:bgPr>
        <a:solidFill>
          <a:srgbClr val="F1F3F4"/>
        </a:solidFill>
      </p:bgPr>
    </p:bg>
    <p:spTree>
      <p:nvGrpSpPr>
        <p:cNvPr id="80" name="Shape 80"/>
        <p:cNvGrpSpPr/>
        <p:nvPr/>
      </p:nvGrpSpPr>
      <p:grpSpPr>
        <a:xfrm>
          <a:off x="0" y="0"/>
          <a:ext cx="0" cy="0"/>
          <a:chOff x="0" y="0"/>
          <a:chExt cx="0" cy="0"/>
        </a:xfrm>
      </p:grpSpPr>
      <p:sp>
        <p:nvSpPr>
          <p:cNvPr id="81" name="Google Shape;81;p18"/>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82" name="Shape 82"/>
        <p:cNvGrpSpPr/>
        <p:nvPr/>
      </p:nvGrpSpPr>
      <p:grpSpPr>
        <a:xfrm>
          <a:off x="0" y="0"/>
          <a:ext cx="0" cy="0"/>
          <a:chOff x="0" y="0"/>
          <a:chExt cx="0" cy="0"/>
        </a:xfrm>
      </p:grpSpPr>
      <p:sp>
        <p:nvSpPr>
          <p:cNvPr id="83" name="Google Shape;83;p1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9"/>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9"/>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86" name="Google Shape;86;p19"/>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87" name="Shape 87"/>
        <p:cNvGrpSpPr/>
        <p:nvPr/>
      </p:nvGrpSpPr>
      <p:grpSpPr>
        <a:xfrm>
          <a:off x="0" y="0"/>
          <a:ext cx="0" cy="0"/>
          <a:chOff x="0" y="0"/>
          <a:chExt cx="0" cy="0"/>
        </a:xfrm>
      </p:grpSpPr>
      <p:sp>
        <p:nvSpPr>
          <p:cNvPr id="88" name="Google Shape;88;p20"/>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9" name="Google Shape;89;p2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20"/>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bg>
      <p:bgPr>
        <a:solidFill>
          <a:srgbClr val="EA8600"/>
        </a:solidFill>
      </p:bgPr>
    </p:bg>
    <p:spTree>
      <p:nvGrpSpPr>
        <p:cNvPr id="12" name="Shape 12"/>
        <p:cNvGrpSpPr/>
        <p:nvPr/>
      </p:nvGrpSpPr>
      <p:grpSpPr>
        <a:xfrm>
          <a:off x="0" y="0"/>
          <a:ext cx="0" cy="0"/>
          <a:chOff x="0" y="0"/>
          <a:chExt cx="0" cy="0"/>
        </a:xfrm>
      </p:grpSpPr>
      <p:sp>
        <p:nvSpPr>
          <p:cNvPr id="13" name="Google Shape;13;p3"/>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 name="Google Shape;14;p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5" name="Google Shape;15;p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16" name="Shape 16"/>
        <p:cNvGrpSpPr/>
        <p:nvPr/>
      </p:nvGrpSpPr>
      <p:grpSpPr>
        <a:xfrm>
          <a:off x="0" y="0"/>
          <a:ext cx="0" cy="0"/>
          <a:chOff x="0" y="0"/>
          <a:chExt cx="0" cy="0"/>
        </a:xfrm>
      </p:grpSpPr>
      <p:sp>
        <p:nvSpPr>
          <p:cNvPr id="17" name="Google Shape;17;p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 name="Google Shape;18;p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19" name="Shape 19"/>
        <p:cNvGrpSpPr/>
        <p:nvPr/>
      </p:nvGrpSpPr>
      <p:grpSpPr>
        <a:xfrm>
          <a:off x="0" y="0"/>
          <a:ext cx="0" cy="0"/>
          <a:chOff x="0" y="0"/>
          <a:chExt cx="0" cy="0"/>
        </a:xfrm>
      </p:grpSpPr>
      <p:sp>
        <p:nvSpPr>
          <p:cNvPr id="20" name="Google Shape;20;p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 name="Google Shape;21;p5"/>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22" name="Shape 22"/>
        <p:cNvGrpSpPr/>
        <p:nvPr/>
      </p:nvGrpSpPr>
      <p:grpSpPr>
        <a:xfrm>
          <a:off x="0" y="0"/>
          <a:ext cx="0" cy="0"/>
          <a:chOff x="0" y="0"/>
          <a:chExt cx="0" cy="0"/>
        </a:xfrm>
      </p:grpSpPr>
      <p:sp>
        <p:nvSpPr>
          <p:cNvPr id="23" name="Google Shape;23;p6"/>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 name="Google Shape;24;p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5" name="Google Shape;25;p6"/>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26" name="Google Shape;26;p6"/>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27" name="Shape 27"/>
        <p:cNvGrpSpPr/>
        <p:nvPr/>
      </p:nvGrpSpPr>
      <p:grpSpPr>
        <a:xfrm>
          <a:off x="0" y="0"/>
          <a:ext cx="0" cy="0"/>
          <a:chOff x="0" y="0"/>
          <a:chExt cx="0" cy="0"/>
        </a:xfrm>
      </p:grpSpPr>
      <p:sp>
        <p:nvSpPr>
          <p:cNvPr id="28" name="Google Shape;28;p7"/>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29" name="Google Shape;29;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 name="Google Shape;30;p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 name="Google Shape;31;p7"/>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32" name="Shape 32"/>
        <p:cNvGrpSpPr/>
        <p:nvPr/>
      </p:nvGrpSpPr>
      <p:grpSpPr>
        <a:xfrm>
          <a:off x="0" y="0"/>
          <a:ext cx="0" cy="0"/>
          <a:chOff x="0" y="0"/>
          <a:chExt cx="0" cy="0"/>
        </a:xfrm>
      </p:grpSpPr>
      <p:sp>
        <p:nvSpPr>
          <p:cNvPr id="33" name="Google Shape;33;p8"/>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4" name="Google Shape;34;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 name="Google Shape;35;p8"/>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8"/>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37" name="Shape 37"/>
        <p:cNvGrpSpPr/>
        <p:nvPr/>
      </p:nvGrpSpPr>
      <p:grpSpPr>
        <a:xfrm>
          <a:off x="0" y="0"/>
          <a:ext cx="0" cy="0"/>
          <a:chOff x="0" y="0"/>
          <a:chExt cx="0" cy="0"/>
        </a:xfrm>
      </p:grpSpPr>
      <p:sp>
        <p:nvSpPr>
          <p:cNvPr id="38" name="Google Shape;38;p9"/>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9" name="Google Shape;39;p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0" name="Google Shape;40;p9"/>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 name="Google Shape;41;p9"/>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42" name="Shape 42"/>
        <p:cNvGrpSpPr/>
        <p:nvPr/>
      </p:nvGrpSpPr>
      <p:grpSpPr>
        <a:xfrm>
          <a:off x="0" y="0"/>
          <a:ext cx="0" cy="0"/>
          <a:chOff x="0" y="0"/>
          <a:chExt cx="0" cy="0"/>
        </a:xfrm>
      </p:grpSpPr>
      <p:sp>
        <p:nvSpPr>
          <p:cNvPr id="43" name="Google Shape;43;p10"/>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4" name="Google Shape;44;p1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 name="Google Shape;45;p10"/>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 name="Google Shape;46;p10"/>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7" name="Google Shape;47;p10"/>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1pPr>
            <a:lvl2pPr indent="-342900" lvl="1" marL="914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2pPr>
            <a:lvl3pPr indent="-342900" lvl="2" marL="1371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3pPr>
            <a:lvl4pPr indent="-342900" lvl="3" marL="1828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4pPr>
            <a:lvl5pPr indent="-342900" lvl="4" marL="22860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5pPr>
            <a:lvl6pPr indent="-342900" lvl="5" marL="2743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6pPr>
            <a:lvl7pPr indent="-342900" lvl="6" marL="3200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7pPr>
            <a:lvl8pPr indent="-342900" lvl="7" marL="3657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8pPr>
            <a:lvl9pPr indent="-342900" lvl="8" marL="4114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13.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comments" Target="../comments/commen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comments" Target="../comments/commen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comments" Target="../comments/comment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comments" Target="../comments/comment6.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comments" Target="../comments/commen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comments" Target="../comments/comment8.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comments" Target="../comments/comment9.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comments" Target="../comments/comment10.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comments" Target="../comments/comment1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comments" Target="../comments/comment1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comments" Target="../comments/comment13.xml"/><Relationship Id="rId4" Type="http://schemas.openxmlformats.org/officeDocument/2006/relationships/image" Target="../media/image27.png"/><Relationship Id="rId9"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12.png"/></Relationships>
</file>

<file path=ppt/slides/_rels/slide37.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12.png"/><Relationship Id="rId8"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comments" Target="../comments/comment14.xml"/><Relationship Id="rId4" Type="http://schemas.openxmlformats.org/officeDocument/2006/relationships/image" Target="../media/image3.png"/><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comments" Target="../comments/comment15.xml"/><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29.png"/></Relationships>
</file>

<file path=ppt/slides/_rels/slide4.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comments" Target="../comments/comment16.xml"/><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comments" Target="../comments/comment17.xml"/><Relationship Id="rId4" Type="http://schemas.openxmlformats.org/officeDocument/2006/relationships/image" Target="../media/image17.png"/><Relationship Id="rId5"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31.png"/></Relationships>
</file>

<file path=ppt/slides/_rels/slide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6.png"/><Relationship Id="rId16"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txBox="1"/>
          <p:nvPr>
            <p:ph type="title"/>
          </p:nvPr>
        </p:nvSpPr>
        <p:spPr>
          <a:xfrm>
            <a:off x="3336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Keyword Spotting Challenges/Constraints</a:t>
            </a:r>
            <a:endParaRPr/>
          </a:p>
        </p:txBody>
      </p:sp>
      <p:sp>
        <p:nvSpPr>
          <p:cNvPr id="98" name="Google Shape;98;p21"/>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332" name="Google Shape;332;p30"/>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333" name="Google Shape;333;p30"/>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334" name="Google Shape;334;p30"/>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335" name="Google Shape;335;p30"/>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336" name="Google Shape;336;p30"/>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337" name="Google Shape;337;p30"/>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338" name="Google Shape;338;p30"/>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339" name="Google Shape;339;p30"/>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340" name="Google Shape;340;p30"/>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341" name="Google Shape;341;p30"/>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342" name="Google Shape;342;p30"/>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343" name="Google Shape;343;p30"/>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344" name="Google Shape;344;p30"/>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345" name="Google Shape;345;p30"/>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346" name="Google Shape;346;p30"/>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347" name="Google Shape;347;p30"/>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348" name="Google Shape;348;p30"/>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349" name="Google Shape;349;p30"/>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350" name="Google Shape;350;p30"/>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351" name="Google Shape;351;p30"/>
          <p:cNvSpPr/>
          <p:nvPr/>
        </p:nvSpPr>
        <p:spPr>
          <a:xfrm>
            <a:off x="485875" y="3003100"/>
            <a:ext cx="27978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485875" y="1178150"/>
            <a:ext cx="55287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txBox="1"/>
          <p:nvPr>
            <p:ph idx="1" type="body"/>
          </p:nvPr>
        </p:nvSpPr>
        <p:spPr>
          <a:xfrm>
            <a:off x="6292200" y="2518816"/>
            <a:ext cx="2503800" cy="157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Limited energy, operate on coin-cell type batteries</a:t>
            </a:r>
            <a:endParaRPr sz="2300">
              <a:solidFill>
                <a:schemeClr val="dk1"/>
              </a:solidFill>
            </a:endParaRPr>
          </a:p>
          <a:p>
            <a:pPr indent="0" lvl="0" marL="0" rtl="0" algn="ctr">
              <a:lnSpc>
                <a:spcPct val="100000"/>
              </a:lnSpc>
              <a:spcBef>
                <a:spcPts val="0"/>
              </a:spcBef>
              <a:spcAft>
                <a:spcPts val="0"/>
              </a:spcAft>
              <a:buNone/>
            </a:pPr>
            <a:r>
              <a:t/>
            </a:r>
            <a:endParaRPr sz="2300">
              <a:solidFill>
                <a:schemeClr val="dk1"/>
              </a:solidFill>
            </a:endParaRPr>
          </a:p>
          <a:p>
            <a:pPr indent="0" lvl="0" marL="0" rtl="0" algn="ctr">
              <a:lnSpc>
                <a:spcPct val="100000"/>
              </a:lnSpc>
              <a:spcBef>
                <a:spcPts val="0"/>
              </a:spcBef>
              <a:spcAft>
                <a:spcPts val="0"/>
              </a:spcAft>
              <a:buNone/>
            </a:pPr>
            <a:r>
              <a:t/>
            </a:r>
            <a:endParaRPr sz="2300">
              <a:solidFill>
                <a:schemeClr val="dk1"/>
              </a:solidFill>
            </a:endParaRPr>
          </a:p>
        </p:txBody>
      </p:sp>
      <p:sp>
        <p:nvSpPr>
          <p:cNvPr id="354" name="Google Shape;354;p30"/>
          <p:cNvSpPr txBox="1"/>
          <p:nvPr>
            <p:ph idx="1" type="body"/>
          </p:nvPr>
        </p:nvSpPr>
        <p:spPr>
          <a:xfrm>
            <a:off x="6292200" y="1894941"/>
            <a:ext cx="2503800" cy="619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sz="2600">
                <a:solidFill>
                  <a:schemeClr val="accent4"/>
                </a:solidFill>
              </a:rPr>
              <a:t>BATTERY</a:t>
            </a:r>
            <a:endParaRPr b="1" i="1" sz="2600">
              <a:solidFill>
                <a:schemeClr val="accent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1"/>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360" name="Google Shape;360;p31"/>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361" name="Google Shape;361;p31"/>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362" name="Google Shape;362;p31"/>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363" name="Google Shape;363;p31"/>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364" name="Google Shape;364;p31"/>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365" name="Google Shape;365;p31"/>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366" name="Google Shape;366;p31"/>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367" name="Google Shape;367;p31"/>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368" name="Google Shape;368;p31"/>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369" name="Google Shape;369;p31"/>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370" name="Google Shape;370;p31"/>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371" name="Google Shape;371;p31"/>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372" name="Google Shape;372;p31"/>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373" name="Google Shape;373;p31"/>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374" name="Google Shape;374;p31"/>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375" name="Google Shape;375;p31"/>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376" name="Google Shape;376;p31"/>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377" name="Google Shape;377;p31"/>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378" name="Google Shape;378;p31"/>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379" name="Google Shape;379;p31"/>
          <p:cNvSpPr/>
          <p:nvPr/>
        </p:nvSpPr>
        <p:spPr>
          <a:xfrm>
            <a:off x="485875" y="3003100"/>
            <a:ext cx="27978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485875" y="1178150"/>
            <a:ext cx="55287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txBox="1"/>
          <p:nvPr>
            <p:ph idx="1" type="body"/>
          </p:nvPr>
        </p:nvSpPr>
        <p:spPr>
          <a:xfrm>
            <a:off x="6292200" y="2518816"/>
            <a:ext cx="2503800" cy="157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Run on resource constrained devices</a:t>
            </a:r>
            <a:endParaRPr sz="2300">
              <a:solidFill>
                <a:schemeClr val="dk1"/>
              </a:solidFill>
            </a:endParaRPr>
          </a:p>
          <a:p>
            <a:pPr indent="0" lvl="0" marL="0" rtl="0" algn="ctr">
              <a:lnSpc>
                <a:spcPct val="100000"/>
              </a:lnSpc>
              <a:spcBef>
                <a:spcPts val="0"/>
              </a:spcBef>
              <a:spcAft>
                <a:spcPts val="0"/>
              </a:spcAft>
              <a:buNone/>
            </a:pPr>
            <a:r>
              <a:t/>
            </a:r>
            <a:endParaRPr sz="2300">
              <a:solidFill>
                <a:schemeClr val="dk1"/>
              </a:solidFill>
            </a:endParaRPr>
          </a:p>
          <a:p>
            <a:pPr indent="0" lvl="0" marL="0" rtl="0" algn="ctr">
              <a:lnSpc>
                <a:spcPct val="100000"/>
              </a:lnSpc>
              <a:spcBef>
                <a:spcPts val="0"/>
              </a:spcBef>
              <a:spcAft>
                <a:spcPts val="0"/>
              </a:spcAft>
              <a:buNone/>
            </a:pPr>
            <a:r>
              <a:t/>
            </a:r>
            <a:endParaRPr sz="2300">
              <a:solidFill>
                <a:schemeClr val="dk1"/>
              </a:solidFill>
            </a:endParaRPr>
          </a:p>
        </p:txBody>
      </p:sp>
      <p:sp>
        <p:nvSpPr>
          <p:cNvPr id="382" name="Google Shape;382;p31"/>
          <p:cNvSpPr txBox="1"/>
          <p:nvPr>
            <p:ph idx="1" type="body"/>
          </p:nvPr>
        </p:nvSpPr>
        <p:spPr>
          <a:xfrm>
            <a:off x="6292200" y="1894941"/>
            <a:ext cx="2503800" cy="619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sz="2600">
                <a:solidFill>
                  <a:schemeClr val="accent1"/>
                </a:solidFill>
              </a:rPr>
              <a:t>MEMORY</a:t>
            </a:r>
            <a:endParaRPr b="1" i="1" sz="260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388" name="Google Shape;388;p32"/>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389" name="Google Shape;389;p32"/>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390" name="Google Shape;390;p32"/>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391" name="Google Shape;391;p32"/>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392" name="Google Shape;392;p32"/>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393" name="Google Shape;393;p32"/>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394" name="Google Shape;394;p32"/>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395" name="Google Shape;395;p32"/>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396" name="Google Shape;396;p32"/>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397" name="Google Shape;397;p32"/>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398" name="Google Shape;398;p32"/>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399" name="Google Shape;399;p32"/>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400" name="Google Shape;400;p32"/>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401" name="Google Shape;401;p32"/>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402" name="Google Shape;402;p32"/>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403" name="Google Shape;403;p32"/>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404" name="Google Shape;404;p32"/>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405" name="Google Shape;405;p32"/>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406" name="Google Shape;406;p32"/>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407" name="Google Shape;407;p32"/>
          <p:cNvSpPr/>
          <p:nvPr/>
        </p:nvSpPr>
        <p:spPr>
          <a:xfrm>
            <a:off x="485875" y="3003100"/>
            <a:ext cx="55287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485875" y="1178150"/>
            <a:ext cx="55287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txBox="1"/>
          <p:nvPr>
            <p:ph idx="1" type="body"/>
          </p:nvPr>
        </p:nvSpPr>
        <p:spPr>
          <a:xfrm>
            <a:off x="6292200" y="2518816"/>
            <a:ext cx="2503800" cy="157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further</a:t>
            </a:r>
            <a:endParaRPr sz="2300">
              <a:solidFill>
                <a:schemeClr val="dk1"/>
              </a:solidFill>
            </a:endParaRPr>
          </a:p>
          <a:p>
            <a:pPr indent="0" lvl="0" marL="0" rtl="0" algn="ctr">
              <a:lnSpc>
                <a:spcPct val="100000"/>
              </a:lnSpc>
              <a:spcBef>
                <a:spcPts val="0"/>
              </a:spcBef>
              <a:spcAft>
                <a:spcPts val="0"/>
              </a:spcAft>
              <a:buNone/>
            </a:pPr>
            <a:r>
              <a:rPr lang="en" sz="2300">
                <a:solidFill>
                  <a:schemeClr val="dk1"/>
                </a:solidFill>
              </a:rPr>
              <a:t>constraints</a:t>
            </a:r>
            <a:endParaRPr sz="2300">
              <a:solidFill>
                <a:schemeClr val="dk1"/>
              </a:solidFill>
            </a:endParaRPr>
          </a:p>
          <a:p>
            <a:pPr indent="0" lvl="0" marL="0" rtl="0" algn="ctr">
              <a:lnSpc>
                <a:spcPct val="100000"/>
              </a:lnSpc>
              <a:spcBef>
                <a:spcPts val="0"/>
              </a:spcBef>
              <a:spcAft>
                <a:spcPts val="0"/>
              </a:spcAft>
              <a:buNone/>
            </a:pPr>
            <a:r>
              <a:t/>
            </a:r>
            <a:endParaRPr sz="2300">
              <a:solidFill>
                <a:schemeClr val="dk1"/>
              </a:solidFill>
            </a:endParaRPr>
          </a:p>
          <a:p>
            <a:pPr indent="0" lvl="0" marL="0" rtl="0" algn="ctr">
              <a:lnSpc>
                <a:spcPct val="100000"/>
              </a:lnSpc>
              <a:spcBef>
                <a:spcPts val="0"/>
              </a:spcBef>
              <a:spcAft>
                <a:spcPts val="0"/>
              </a:spcAft>
              <a:buNone/>
            </a:pPr>
            <a:r>
              <a:t/>
            </a:r>
            <a:endParaRPr sz="2300">
              <a:solidFill>
                <a:schemeClr val="dk1"/>
              </a:solidFill>
            </a:endParaRPr>
          </a:p>
        </p:txBody>
      </p:sp>
      <p:sp>
        <p:nvSpPr>
          <p:cNvPr id="410" name="Google Shape;410;p32"/>
          <p:cNvSpPr txBox="1"/>
          <p:nvPr>
            <p:ph idx="1" type="body"/>
          </p:nvPr>
        </p:nvSpPr>
        <p:spPr>
          <a:xfrm>
            <a:off x="6292200" y="1894941"/>
            <a:ext cx="2503800" cy="619200"/>
          </a:xfrm>
          <a:prstGeom prst="rect">
            <a:avLst/>
          </a:prstGeom>
        </p:spPr>
        <p:txBody>
          <a:bodyPr anchorCtr="0" anchor="t" bIns="91425" lIns="91425" spcFirstLastPara="1" rIns="91425" wrap="square" tIns="91425">
            <a:noAutofit/>
          </a:bodyPr>
          <a:lstStyle/>
          <a:p>
            <a:pPr indent="-393700" lvl="0" marL="457200" rtl="0" algn="ctr">
              <a:lnSpc>
                <a:spcPct val="100000"/>
              </a:lnSpc>
              <a:spcBef>
                <a:spcPts val="0"/>
              </a:spcBef>
              <a:spcAft>
                <a:spcPts val="0"/>
              </a:spcAft>
              <a:buClr>
                <a:schemeClr val="dk1"/>
              </a:buClr>
              <a:buSzPts val="2600"/>
              <a:buChar char="+"/>
            </a:pPr>
            <a:r>
              <a:rPr b="1" i="1" lang="en" sz="2600">
                <a:solidFill>
                  <a:schemeClr val="dk1"/>
                </a:solidFill>
              </a:rPr>
              <a:t>MORE</a:t>
            </a:r>
            <a:endParaRPr b="1" i="1" sz="2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3"/>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416" name="Google Shape;416;p33"/>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417" name="Google Shape;417;p33"/>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418" name="Google Shape;418;p33"/>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419" name="Google Shape;419;p33"/>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420" name="Google Shape;420;p33"/>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421" name="Google Shape;421;p33"/>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422" name="Google Shape;422;p33"/>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423" name="Google Shape;423;p33"/>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424" name="Google Shape;424;p33"/>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425" name="Google Shape;425;p33"/>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426" name="Google Shape;426;p33"/>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427" name="Google Shape;427;p33"/>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428" name="Google Shape;428;p33"/>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429" name="Google Shape;429;p33"/>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430" name="Google Shape;430;p33"/>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431" name="Google Shape;431;p33"/>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432" name="Google Shape;432;p33"/>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433" name="Google Shape;433;p33"/>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434" name="Google Shape;434;p33"/>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435" name="Google Shape;435;p33"/>
          <p:cNvSpPr/>
          <p:nvPr/>
        </p:nvSpPr>
        <p:spPr>
          <a:xfrm>
            <a:off x="485875" y="3003100"/>
            <a:ext cx="55287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485875" y="1178150"/>
            <a:ext cx="55287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txBox="1"/>
          <p:nvPr>
            <p:ph idx="1" type="body"/>
          </p:nvPr>
        </p:nvSpPr>
        <p:spPr>
          <a:xfrm>
            <a:off x="6136875" y="1894950"/>
            <a:ext cx="2836200" cy="1789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So </a:t>
            </a:r>
            <a:r>
              <a:rPr b="1" lang="en" sz="2300">
                <a:solidFill>
                  <a:schemeClr val="dk1"/>
                </a:solidFill>
              </a:rPr>
              <a:t>how</a:t>
            </a:r>
            <a:r>
              <a:rPr lang="en" sz="2300">
                <a:solidFill>
                  <a:schemeClr val="dk1"/>
                </a:solidFill>
              </a:rPr>
              <a:t> do companies do </a:t>
            </a:r>
            <a:r>
              <a:rPr b="1" i="1" lang="en" sz="2300">
                <a:solidFill>
                  <a:schemeClr val="accent1"/>
                </a:solidFill>
              </a:rPr>
              <a:t>Keyword Spotting</a:t>
            </a:r>
            <a:r>
              <a:rPr lang="en" sz="2300">
                <a:solidFill>
                  <a:schemeClr val="dk1"/>
                </a:solidFill>
              </a:rPr>
              <a:t> today?</a:t>
            </a:r>
            <a:endParaRPr i="1" sz="2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4"/>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Anatomy</a:t>
            </a:r>
            <a:r>
              <a:rPr lang="en"/>
              <a:t> of a Keyword Spotting Application</a:t>
            </a:r>
            <a:endParaRPr/>
          </a:p>
        </p:txBody>
      </p:sp>
      <p:pic>
        <p:nvPicPr>
          <p:cNvPr id="443" name="Google Shape;443;p34"/>
          <p:cNvPicPr preferRelativeResize="0"/>
          <p:nvPr/>
        </p:nvPicPr>
        <p:blipFill>
          <a:blip r:embed="rId4">
            <a:alphaModFix/>
          </a:blip>
          <a:stretch>
            <a:fillRect/>
          </a:stretch>
        </p:blipFill>
        <p:spPr>
          <a:xfrm>
            <a:off x="490711" y="2474233"/>
            <a:ext cx="2553701" cy="1855750"/>
          </a:xfrm>
          <a:prstGeom prst="rect">
            <a:avLst/>
          </a:prstGeom>
          <a:noFill/>
          <a:ln>
            <a:noFill/>
          </a:ln>
        </p:spPr>
      </p:pic>
      <p:sp>
        <p:nvSpPr>
          <p:cNvPr id="444" name="Google Shape;444;p34"/>
          <p:cNvSpPr/>
          <p:nvPr/>
        </p:nvSpPr>
        <p:spPr>
          <a:xfrm>
            <a:off x="1038375" y="4362525"/>
            <a:ext cx="19341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Continuously listen on the microcontroller</a:t>
            </a:r>
            <a:endParaRPr sz="1300">
              <a:latin typeface="Google Sans"/>
              <a:ea typeface="Google Sans"/>
              <a:cs typeface="Google Sans"/>
              <a:sym typeface="Google Sans"/>
            </a:endParaRPr>
          </a:p>
        </p:txBody>
      </p:sp>
      <p:sp>
        <p:nvSpPr>
          <p:cNvPr id="445" name="Google Shape;445;p34"/>
          <p:cNvSpPr/>
          <p:nvPr/>
        </p:nvSpPr>
        <p:spPr>
          <a:xfrm rot="-424221">
            <a:off x="1888424" y="3287539"/>
            <a:ext cx="233979" cy="193197"/>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 name="Google Shape;446;p34"/>
          <p:cNvCxnSpPr>
            <a:stCxn id="447" idx="3"/>
          </p:cNvCxnSpPr>
          <p:nvPr/>
        </p:nvCxnSpPr>
        <p:spPr>
          <a:xfrm>
            <a:off x="1055401" y="2598974"/>
            <a:ext cx="792000" cy="667200"/>
          </a:xfrm>
          <a:prstGeom prst="straightConnector1">
            <a:avLst/>
          </a:prstGeom>
          <a:noFill/>
          <a:ln cap="flat" cmpd="sng" w="19050">
            <a:solidFill>
              <a:schemeClr val="accent2"/>
            </a:solidFill>
            <a:prstDash val="solid"/>
            <a:round/>
            <a:headEnd len="med" w="med" type="none"/>
            <a:tailEnd len="med" w="med" type="triangle"/>
          </a:ln>
          <a:effectLst>
            <a:outerShdw blurRad="57150" rotWithShape="0" algn="bl" dir="5400000" dist="19050">
              <a:srgbClr val="000000">
                <a:alpha val="16000"/>
              </a:srgbClr>
            </a:outerShdw>
          </a:effectLst>
        </p:spPr>
      </p:cxnSp>
      <p:pic>
        <p:nvPicPr>
          <p:cNvPr id="448" name="Google Shape;448;p34"/>
          <p:cNvPicPr preferRelativeResize="0"/>
          <p:nvPr/>
        </p:nvPicPr>
        <p:blipFill>
          <a:blip r:embed="rId5">
            <a:alphaModFix/>
          </a:blip>
          <a:stretch>
            <a:fillRect/>
          </a:stretch>
        </p:blipFill>
        <p:spPr>
          <a:xfrm>
            <a:off x="751353" y="2383825"/>
            <a:ext cx="256200" cy="295748"/>
          </a:xfrm>
          <a:prstGeom prst="rect">
            <a:avLst/>
          </a:prstGeom>
          <a:noFill/>
          <a:ln>
            <a:noFill/>
          </a:ln>
        </p:spPr>
      </p:pic>
      <p:sp>
        <p:nvSpPr>
          <p:cNvPr id="449" name="Google Shape;449;p34"/>
          <p:cNvSpPr txBox="1"/>
          <p:nvPr/>
        </p:nvSpPr>
        <p:spPr>
          <a:xfrm>
            <a:off x="701275" y="4362525"/>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a:t>
            </a:r>
            <a:endParaRPr>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5"/>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Anatomy</a:t>
            </a:r>
            <a:r>
              <a:rPr lang="en"/>
              <a:t> of a Keyword Spotting Application</a:t>
            </a:r>
            <a:endParaRPr/>
          </a:p>
        </p:txBody>
      </p:sp>
      <p:pic>
        <p:nvPicPr>
          <p:cNvPr id="455" name="Google Shape;455;p35"/>
          <p:cNvPicPr preferRelativeResize="0"/>
          <p:nvPr/>
        </p:nvPicPr>
        <p:blipFill>
          <a:blip r:embed="rId3">
            <a:alphaModFix/>
          </a:blip>
          <a:stretch>
            <a:fillRect/>
          </a:stretch>
        </p:blipFill>
        <p:spPr>
          <a:xfrm>
            <a:off x="490711" y="2474233"/>
            <a:ext cx="2553701" cy="1855750"/>
          </a:xfrm>
          <a:prstGeom prst="rect">
            <a:avLst/>
          </a:prstGeom>
          <a:noFill/>
          <a:ln>
            <a:noFill/>
          </a:ln>
        </p:spPr>
      </p:pic>
      <p:sp>
        <p:nvSpPr>
          <p:cNvPr id="456" name="Google Shape;456;p35"/>
          <p:cNvSpPr/>
          <p:nvPr/>
        </p:nvSpPr>
        <p:spPr>
          <a:xfrm>
            <a:off x="1038375" y="4362525"/>
            <a:ext cx="19341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Continuously listen on the microcontroller</a:t>
            </a:r>
            <a:endParaRPr sz="1300">
              <a:latin typeface="Google Sans"/>
              <a:ea typeface="Google Sans"/>
              <a:cs typeface="Google Sans"/>
              <a:sym typeface="Google Sans"/>
            </a:endParaRPr>
          </a:p>
        </p:txBody>
      </p:sp>
      <p:sp>
        <p:nvSpPr>
          <p:cNvPr id="457" name="Google Shape;457;p35"/>
          <p:cNvSpPr/>
          <p:nvPr/>
        </p:nvSpPr>
        <p:spPr>
          <a:xfrm rot="-424221">
            <a:off x="1888424" y="3287539"/>
            <a:ext cx="233979" cy="193197"/>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 name="Google Shape;458;p35"/>
          <p:cNvCxnSpPr>
            <a:stCxn id="459" idx="3"/>
          </p:cNvCxnSpPr>
          <p:nvPr/>
        </p:nvCxnSpPr>
        <p:spPr>
          <a:xfrm>
            <a:off x="1055401" y="2598974"/>
            <a:ext cx="792000" cy="667200"/>
          </a:xfrm>
          <a:prstGeom prst="straightConnector1">
            <a:avLst/>
          </a:prstGeom>
          <a:noFill/>
          <a:ln cap="flat" cmpd="sng" w="19050">
            <a:solidFill>
              <a:schemeClr val="accent2"/>
            </a:solidFill>
            <a:prstDash val="solid"/>
            <a:round/>
            <a:headEnd len="med" w="med" type="none"/>
            <a:tailEnd len="med" w="med" type="triangle"/>
          </a:ln>
          <a:effectLst>
            <a:outerShdw blurRad="57150" rotWithShape="0" algn="bl" dir="5400000" dist="19050">
              <a:srgbClr val="000000">
                <a:alpha val="16000"/>
              </a:srgbClr>
            </a:outerShdw>
          </a:effectLst>
        </p:spPr>
      </p:cxnSp>
      <p:pic>
        <p:nvPicPr>
          <p:cNvPr id="460" name="Google Shape;460;p35"/>
          <p:cNvPicPr preferRelativeResize="0"/>
          <p:nvPr/>
        </p:nvPicPr>
        <p:blipFill>
          <a:blip r:embed="rId4">
            <a:alphaModFix/>
          </a:blip>
          <a:stretch>
            <a:fillRect/>
          </a:stretch>
        </p:blipFill>
        <p:spPr>
          <a:xfrm>
            <a:off x="751353" y="2383825"/>
            <a:ext cx="256200" cy="295748"/>
          </a:xfrm>
          <a:prstGeom prst="rect">
            <a:avLst/>
          </a:prstGeom>
          <a:noFill/>
          <a:ln>
            <a:noFill/>
          </a:ln>
        </p:spPr>
      </p:pic>
      <p:sp>
        <p:nvSpPr>
          <p:cNvPr id="461" name="Google Shape;461;p35"/>
          <p:cNvSpPr txBox="1"/>
          <p:nvPr/>
        </p:nvSpPr>
        <p:spPr>
          <a:xfrm>
            <a:off x="701275" y="4362525"/>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a:t>
            </a:r>
            <a:endParaRPr>
              <a:latin typeface="Google Sans"/>
              <a:ea typeface="Google Sans"/>
              <a:cs typeface="Google Sans"/>
              <a:sym typeface="Google Sans"/>
            </a:endParaRPr>
          </a:p>
        </p:txBody>
      </p:sp>
      <p:sp>
        <p:nvSpPr>
          <p:cNvPr id="462" name="Google Shape;462;p35"/>
          <p:cNvSpPr/>
          <p:nvPr/>
        </p:nvSpPr>
        <p:spPr>
          <a:xfrm>
            <a:off x="3113935" y="1943350"/>
            <a:ext cx="19341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Process the data with </a:t>
            </a:r>
            <a:r>
              <a:rPr b="1" lang="en" sz="1300">
                <a:solidFill>
                  <a:schemeClr val="accent6"/>
                </a:solidFill>
                <a:latin typeface="Google Sans"/>
                <a:ea typeface="Google Sans"/>
                <a:cs typeface="Google Sans"/>
                <a:sym typeface="Google Sans"/>
              </a:rPr>
              <a:t>TinyML</a:t>
            </a:r>
            <a:r>
              <a:rPr lang="en" sz="1300">
                <a:latin typeface="Google Sans"/>
                <a:ea typeface="Google Sans"/>
                <a:cs typeface="Google Sans"/>
                <a:sym typeface="Google Sans"/>
              </a:rPr>
              <a:t> at the edge</a:t>
            </a:r>
            <a:endParaRPr sz="1300">
              <a:latin typeface="Google Sans"/>
              <a:ea typeface="Google Sans"/>
              <a:cs typeface="Google Sans"/>
              <a:sym typeface="Google Sans"/>
            </a:endParaRPr>
          </a:p>
        </p:txBody>
      </p:sp>
      <p:sp>
        <p:nvSpPr>
          <p:cNvPr id="463" name="Google Shape;463;p35"/>
          <p:cNvSpPr txBox="1"/>
          <p:nvPr/>
        </p:nvSpPr>
        <p:spPr>
          <a:xfrm>
            <a:off x="2776835" y="1943350"/>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2</a:t>
            </a:r>
            <a:endParaRPr>
              <a:latin typeface="Google Sans"/>
              <a:ea typeface="Google Sans"/>
              <a:cs typeface="Google Sans"/>
              <a:sym typeface="Google Sans"/>
            </a:endParaRPr>
          </a:p>
        </p:txBody>
      </p:sp>
      <p:sp>
        <p:nvSpPr>
          <p:cNvPr id="464" name="Google Shape;464;p35"/>
          <p:cNvSpPr/>
          <p:nvPr/>
        </p:nvSpPr>
        <p:spPr>
          <a:xfrm>
            <a:off x="3485410" y="2536225"/>
            <a:ext cx="1490100" cy="819300"/>
          </a:xfrm>
          <a:prstGeom prst="rect">
            <a:avLst/>
          </a:prstGeom>
          <a:solidFill>
            <a:srgbClr val="F8F9FA"/>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rot="-5400000">
            <a:off x="4063959" y="3173333"/>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rot="-5400000">
            <a:off x="4063959" y="3038832"/>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rot="-5400000">
            <a:off x="4063959" y="2904330"/>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rot="-5400000">
            <a:off x="4063959" y="2769829"/>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rot="-5400000">
            <a:off x="4063959" y="2635327"/>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rot="-5400000">
            <a:off x="4314021" y="3106088"/>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rot="-5400000">
            <a:off x="4314021" y="2837085"/>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rot="-5400000">
            <a:off x="4314021" y="2702584"/>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rot="-5400000">
            <a:off x="4519195" y="3038832"/>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rot="-5400000">
            <a:off x="4519195" y="2769829"/>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rot="-5400000">
            <a:off x="4724365" y="2971585"/>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rot="-5400000">
            <a:off x="4724365" y="2837083"/>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 name="Google Shape;477;p35"/>
          <p:cNvCxnSpPr>
            <a:stCxn id="465" idx="4"/>
            <a:endCxn id="472" idx="0"/>
          </p:cNvCxnSpPr>
          <p:nvPr/>
        </p:nvCxnSpPr>
        <p:spPr>
          <a:xfrm flipH="1" rot="10800000">
            <a:off x="4147059" y="2744183"/>
            <a:ext cx="167100" cy="470700"/>
          </a:xfrm>
          <a:prstGeom prst="straightConnector1">
            <a:avLst/>
          </a:prstGeom>
          <a:noFill/>
          <a:ln cap="flat" cmpd="sng" w="9525">
            <a:solidFill>
              <a:srgbClr val="BDC1C6"/>
            </a:solidFill>
            <a:prstDash val="solid"/>
            <a:round/>
            <a:headEnd len="med" w="med" type="none"/>
            <a:tailEnd len="med" w="med" type="none"/>
          </a:ln>
        </p:spPr>
      </p:cxnSp>
      <p:cxnSp>
        <p:nvCxnSpPr>
          <p:cNvPr id="478" name="Google Shape;478;p35"/>
          <p:cNvCxnSpPr>
            <a:stCxn id="466" idx="4"/>
            <a:endCxn id="470" idx="0"/>
          </p:cNvCxnSpPr>
          <p:nvPr/>
        </p:nvCxnSpPr>
        <p:spPr>
          <a:xfrm>
            <a:off x="4147059" y="3080382"/>
            <a:ext cx="167100" cy="67200"/>
          </a:xfrm>
          <a:prstGeom prst="straightConnector1">
            <a:avLst/>
          </a:prstGeom>
          <a:noFill/>
          <a:ln cap="flat" cmpd="sng" w="9525">
            <a:solidFill>
              <a:srgbClr val="BDC1C6"/>
            </a:solidFill>
            <a:prstDash val="solid"/>
            <a:round/>
            <a:headEnd len="med" w="med" type="none"/>
            <a:tailEnd len="med" w="med" type="none"/>
          </a:ln>
        </p:spPr>
      </p:cxnSp>
      <p:cxnSp>
        <p:nvCxnSpPr>
          <p:cNvPr id="479" name="Google Shape;479;p35"/>
          <p:cNvCxnSpPr>
            <a:stCxn id="467" idx="4"/>
            <a:endCxn id="471" idx="0"/>
          </p:cNvCxnSpPr>
          <p:nvPr/>
        </p:nvCxnSpPr>
        <p:spPr>
          <a:xfrm flipH="1" rot="10800000">
            <a:off x="4147059" y="2878680"/>
            <a:ext cx="167100" cy="67200"/>
          </a:xfrm>
          <a:prstGeom prst="straightConnector1">
            <a:avLst/>
          </a:prstGeom>
          <a:noFill/>
          <a:ln cap="flat" cmpd="sng" w="9525">
            <a:solidFill>
              <a:srgbClr val="BDC1C6"/>
            </a:solidFill>
            <a:prstDash val="solid"/>
            <a:round/>
            <a:headEnd len="med" w="med" type="none"/>
            <a:tailEnd len="med" w="med" type="none"/>
          </a:ln>
        </p:spPr>
      </p:cxnSp>
      <p:cxnSp>
        <p:nvCxnSpPr>
          <p:cNvPr id="480" name="Google Shape;480;p35"/>
          <p:cNvCxnSpPr>
            <a:stCxn id="468" idx="4"/>
            <a:endCxn id="470" idx="0"/>
          </p:cNvCxnSpPr>
          <p:nvPr/>
        </p:nvCxnSpPr>
        <p:spPr>
          <a:xfrm>
            <a:off x="4147059" y="2811379"/>
            <a:ext cx="167100" cy="336300"/>
          </a:xfrm>
          <a:prstGeom prst="straightConnector1">
            <a:avLst/>
          </a:prstGeom>
          <a:noFill/>
          <a:ln cap="flat" cmpd="sng" w="9525">
            <a:solidFill>
              <a:srgbClr val="BDC1C6"/>
            </a:solidFill>
            <a:prstDash val="solid"/>
            <a:round/>
            <a:headEnd len="med" w="med" type="none"/>
            <a:tailEnd len="med" w="med" type="none"/>
          </a:ln>
        </p:spPr>
      </p:cxnSp>
      <p:cxnSp>
        <p:nvCxnSpPr>
          <p:cNvPr id="481" name="Google Shape;481;p35"/>
          <p:cNvCxnSpPr>
            <a:stCxn id="468" idx="4"/>
            <a:endCxn id="472" idx="0"/>
          </p:cNvCxnSpPr>
          <p:nvPr/>
        </p:nvCxnSpPr>
        <p:spPr>
          <a:xfrm flipH="1" rot="10800000">
            <a:off x="4147059" y="2744179"/>
            <a:ext cx="167100" cy="67200"/>
          </a:xfrm>
          <a:prstGeom prst="straightConnector1">
            <a:avLst/>
          </a:prstGeom>
          <a:noFill/>
          <a:ln cap="flat" cmpd="sng" w="9525">
            <a:solidFill>
              <a:srgbClr val="BDC1C6"/>
            </a:solidFill>
            <a:prstDash val="solid"/>
            <a:round/>
            <a:headEnd len="med" w="med" type="none"/>
            <a:tailEnd len="med" w="med" type="none"/>
          </a:ln>
        </p:spPr>
      </p:cxnSp>
      <p:cxnSp>
        <p:nvCxnSpPr>
          <p:cNvPr id="482" name="Google Shape;482;p35"/>
          <p:cNvCxnSpPr>
            <a:stCxn id="469" idx="4"/>
            <a:endCxn id="471" idx="0"/>
          </p:cNvCxnSpPr>
          <p:nvPr/>
        </p:nvCxnSpPr>
        <p:spPr>
          <a:xfrm>
            <a:off x="4147059" y="2676877"/>
            <a:ext cx="167100" cy="201900"/>
          </a:xfrm>
          <a:prstGeom prst="straightConnector1">
            <a:avLst/>
          </a:prstGeom>
          <a:noFill/>
          <a:ln cap="flat" cmpd="sng" w="9525">
            <a:solidFill>
              <a:srgbClr val="BDC1C6"/>
            </a:solidFill>
            <a:prstDash val="solid"/>
            <a:round/>
            <a:headEnd len="med" w="med" type="none"/>
            <a:tailEnd len="med" w="med" type="none"/>
          </a:ln>
        </p:spPr>
      </p:cxnSp>
      <p:cxnSp>
        <p:nvCxnSpPr>
          <p:cNvPr id="483" name="Google Shape;483;p35"/>
          <p:cNvCxnSpPr>
            <a:stCxn id="470" idx="4"/>
            <a:endCxn id="473" idx="0"/>
          </p:cNvCxnSpPr>
          <p:nvPr/>
        </p:nvCxnSpPr>
        <p:spPr>
          <a:xfrm flipH="1" rot="10800000">
            <a:off x="4397121" y="3080438"/>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484" name="Google Shape;484;p35"/>
          <p:cNvCxnSpPr>
            <a:stCxn id="471" idx="4"/>
            <a:endCxn id="473" idx="0"/>
          </p:cNvCxnSpPr>
          <p:nvPr/>
        </p:nvCxnSpPr>
        <p:spPr>
          <a:xfrm>
            <a:off x="4397121" y="2878635"/>
            <a:ext cx="122100" cy="201600"/>
          </a:xfrm>
          <a:prstGeom prst="straightConnector1">
            <a:avLst/>
          </a:prstGeom>
          <a:noFill/>
          <a:ln cap="flat" cmpd="sng" w="9525">
            <a:solidFill>
              <a:srgbClr val="BDC1C6"/>
            </a:solidFill>
            <a:prstDash val="solid"/>
            <a:round/>
            <a:headEnd len="med" w="med" type="none"/>
            <a:tailEnd len="med" w="med" type="none"/>
          </a:ln>
        </p:spPr>
      </p:cxnSp>
      <p:cxnSp>
        <p:nvCxnSpPr>
          <p:cNvPr id="485" name="Google Shape;485;p35"/>
          <p:cNvCxnSpPr>
            <a:stCxn id="471" idx="4"/>
            <a:endCxn id="474" idx="0"/>
          </p:cNvCxnSpPr>
          <p:nvPr/>
        </p:nvCxnSpPr>
        <p:spPr>
          <a:xfrm flipH="1" rot="10800000">
            <a:off x="4397121" y="2811435"/>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486" name="Google Shape;486;p35"/>
          <p:cNvCxnSpPr>
            <a:stCxn id="472" idx="4"/>
            <a:endCxn id="474" idx="0"/>
          </p:cNvCxnSpPr>
          <p:nvPr/>
        </p:nvCxnSpPr>
        <p:spPr>
          <a:xfrm>
            <a:off x="4397121" y="2744134"/>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487" name="Google Shape;487;p35"/>
          <p:cNvCxnSpPr>
            <a:stCxn id="473" idx="4"/>
            <a:endCxn id="475" idx="0"/>
          </p:cNvCxnSpPr>
          <p:nvPr/>
        </p:nvCxnSpPr>
        <p:spPr>
          <a:xfrm flipH="1" rot="10800000">
            <a:off x="4602295" y="3013182"/>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488" name="Google Shape;488;p35"/>
          <p:cNvCxnSpPr>
            <a:stCxn id="473" idx="4"/>
            <a:endCxn id="476" idx="0"/>
          </p:cNvCxnSpPr>
          <p:nvPr/>
        </p:nvCxnSpPr>
        <p:spPr>
          <a:xfrm flipH="1" rot="10800000">
            <a:off x="4602295" y="2878782"/>
            <a:ext cx="122100" cy="201600"/>
          </a:xfrm>
          <a:prstGeom prst="straightConnector1">
            <a:avLst/>
          </a:prstGeom>
          <a:noFill/>
          <a:ln cap="flat" cmpd="sng" w="9525">
            <a:solidFill>
              <a:srgbClr val="BDC1C6"/>
            </a:solidFill>
            <a:prstDash val="solid"/>
            <a:round/>
            <a:headEnd len="med" w="med" type="none"/>
            <a:tailEnd len="med" w="med" type="none"/>
          </a:ln>
        </p:spPr>
      </p:cxnSp>
      <p:cxnSp>
        <p:nvCxnSpPr>
          <p:cNvPr id="489" name="Google Shape;489;p35"/>
          <p:cNvCxnSpPr>
            <a:stCxn id="474" idx="4"/>
            <a:endCxn id="475" idx="0"/>
          </p:cNvCxnSpPr>
          <p:nvPr/>
        </p:nvCxnSpPr>
        <p:spPr>
          <a:xfrm>
            <a:off x="4602295" y="2811379"/>
            <a:ext cx="122100" cy="201900"/>
          </a:xfrm>
          <a:prstGeom prst="straightConnector1">
            <a:avLst/>
          </a:prstGeom>
          <a:noFill/>
          <a:ln cap="flat" cmpd="sng" w="9525">
            <a:solidFill>
              <a:srgbClr val="BDC1C6"/>
            </a:solidFill>
            <a:prstDash val="solid"/>
            <a:round/>
            <a:headEnd len="med" w="med" type="none"/>
            <a:tailEnd len="med" w="med" type="none"/>
          </a:ln>
        </p:spPr>
      </p:cxnSp>
      <p:sp>
        <p:nvSpPr>
          <p:cNvPr id="490" name="Google Shape;490;p35"/>
          <p:cNvSpPr/>
          <p:nvPr/>
        </p:nvSpPr>
        <p:spPr>
          <a:xfrm rot="-5400000">
            <a:off x="3819437" y="2904323"/>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 name="Google Shape;491;p35"/>
          <p:cNvCxnSpPr>
            <a:stCxn id="490" idx="4"/>
            <a:endCxn id="469" idx="0"/>
          </p:cNvCxnSpPr>
          <p:nvPr/>
        </p:nvCxnSpPr>
        <p:spPr>
          <a:xfrm flipH="1" rot="10800000">
            <a:off x="3902537" y="2676773"/>
            <a:ext cx="161400" cy="269100"/>
          </a:xfrm>
          <a:prstGeom prst="straightConnector1">
            <a:avLst/>
          </a:prstGeom>
          <a:noFill/>
          <a:ln cap="flat" cmpd="sng" w="9525">
            <a:solidFill>
              <a:srgbClr val="BDC1C6"/>
            </a:solidFill>
            <a:prstDash val="solid"/>
            <a:round/>
            <a:headEnd len="med" w="med" type="none"/>
            <a:tailEnd len="med" w="med" type="none"/>
          </a:ln>
        </p:spPr>
      </p:cxnSp>
      <p:cxnSp>
        <p:nvCxnSpPr>
          <p:cNvPr id="492" name="Google Shape;492;p35"/>
          <p:cNvCxnSpPr>
            <a:stCxn id="490" idx="4"/>
            <a:endCxn id="468" idx="0"/>
          </p:cNvCxnSpPr>
          <p:nvPr/>
        </p:nvCxnSpPr>
        <p:spPr>
          <a:xfrm flipH="1" rot="10800000">
            <a:off x="3902537" y="2811473"/>
            <a:ext cx="161400" cy="134400"/>
          </a:xfrm>
          <a:prstGeom prst="straightConnector1">
            <a:avLst/>
          </a:prstGeom>
          <a:noFill/>
          <a:ln cap="flat" cmpd="sng" w="9525">
            <a:solidFill>
              <a:srgbClr val="BDC1C6"/>
            </a:solidFill>
            <a:prstDash val="solid"/>
            <a:round/>
            <a:headEnd len="med" w="med" type="none"/>
            <a:tailEnd len="med" w="med" type="none"/>
          </a:ln>
        </p:spPr>
      </p:cxnSp>
      <p:cxnSp>
        <p:nvCxnSpPr>
          <p:cNvPr id="493" name="Google Shape;493;p35"/>
          <p:cNvCxnSpPr>
            <a:stCxn id="490" idx="4"/>
            <a:endCxn id="467" idx="0"/>
          </p:cNvCxnSpPr>
          <p:nvPr/>
        </p:nvCxnSpPr>
        <p:spPr>
          <a:xfrm>
            <a:off x="3902537" y="2945873"/>
            <a:ext cx="161400" cy="0"/>
          </a:xfrm>
          <a:prstGeom prst="straightConnector1">
            <a:avLst/>
          </a:prstGeom>
          <a:noFill/>
          <a:ln cap="flat" cmpd="sng" w="9525">
            <a:solidFill>
              <a:srgbClr val="BDC1C6"/>
            </a:solidFill>
            <a:prstDash val="solid"/>
            <a:round/>
            <a:headEnd len="med" w="med" type="none"/>
            <a:tailEnd len="med" w="med" type="none"/>
          </a:ln>
        </p:spPr>
      </p:cxnSp>
      <p:cxnSp>
        <p:nvCxnSpPr>
          <p:cNvPr id="494" name="Google Shape;494;p35"/>
          <p:cNvCxnSpPr>
            <a:stCxn id="490" idx="4"/>
            <a:endCxn id="466" idx="0"/>
          </p:cNvCxnSpPr>
          <p:nvPr/>
        </p:nvCxnSpPr>
        <p:spPr>
          <a:xfrm>
            <a:off x="3902537" y="2945873"/>
            <a:ext cx="161400" cy="134400"/>
          </a:xfrm>
          <a:prstGeom prst="straightConnector1">
            <a:avLst/>
          </a:prstGeom>
          <a:noFill/>
          <a:ln cap="flat" cmpd="sng" w="9525">
            <a:solidFill>
              <a:srgbClr val="BDC1C6"/>
            </a:solidFill>
            <a:prstDash val="solid"/>
            <a:round/>
            <a:headEnd len="med" w="med" type="none"/>
            <a:tailEnd len="med" w="med" type="none"/>
          </a:ln>
        </p:spPr>
      </p:cxnSp>
      <p:cxnSp>
        <p:nvCxnSpPr>
          <p:cNvPr id="495" name="Google Shape;495;p35"/>
          <p:cNvCxnSpPr>
            <a:stCxn id="490" idx="4"/>
            <a:endCxn id="465" idx="0"/>
          </p:cNvCxnSpPr>
          <p:nvPr/>
        </p:nvCxnSpPr>
        <p:spPr>
          <a:xfrm>
            <a:off x="3902537" y="2945873"/>
            <a:ext cx="161400" cy="269100"/>
          </a:xfrm>
          <a:prstGeom prst="straightConnector1">
            <a:avLst/>
          </a:prstGeom>
          <a:noFill/>
          <a:ln cap="flat" cmpd="sng" w="9525">
            <a:solidFill>
              <a:srgbClr val="BDC1C6"/>
            </a:solidFill>
            <a:prstDash val="solid"/>
            <a:round/>
            <a:headEnd len="med" w="med" type="none"/>
            <a:tailEnd len="med" w="med" type="none"/>
          </a:ln>
        </p:spPr>
      </p:cxnSp>
      <p:cxnSp>
        <p:nvCxnSpPr>
          <p:cNvPr id="496" name="Google Shape;496;p35"/>
          <p:cNvCxnSpPr>
            <a:endCxn id="490" idx="0"/>
          </p:cNvCxnSpPr>
          <p:nvPr/>
        </p:nvCxnSpPr>
        <p:spPr>
          <a:xfrm>
            <a:off x="3595337" y="2945873"/>
            <a:ext cx="224100" cy="0"/>
          </a:xfrm>
          <a:prstGeom prst="straightConnector1">
            <a:avLst/>
          </a:prstGeom>
          <a:noFill/>
          <a:ln cap="flat" cmpd="sng" w="9525">
            <a:solidFill>
              <a:srgbClr val="BDC1C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6"/>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Anatomy</a:t>
            </a:r>
            <a:r>
              <a:rPr lang="en"/>
              <a:t> of a Keyword Spotting Application</a:t>
            </a:r>
            <a:endParaRPr/>
          </a:p>
        </p:txBody>
      </p:sp>
      <p:pic>
        <p:nvPicPr>
          <p:cNvPr id="502" name="Google Shape;502;p36"/>
          <p:cNvPicPr preferRelativeResize="0"/>
          <p:nvPr/>
        </p:nvPicPr>
        <p:blipFill>
          <a:blip r:embed="rId3">
            <a:alphaModFix/>
          </a:blip>
          <a:stretch>
            <a:fillRect/>
          </a:stretch>
        </p:blipFill>
        <p:spPr>
          <a:xfrm>
            <a:off x="490711" y="2474233"/>
            <a:ext cx="2553701" cy="1855750"/>
          </a:xfrm>
          <a:prstGeom prst="rect">
            <a:avLst/>
          </a:prstGeom>
          <a:noFill/>
          <a:ln>
            <a:noFill/>
          </a:ln>
        </p:spPr>
      </p:pic>
      <p:sp>
        <p:nvSpPr>
          <p:cNvPr id="503" name="Google Shape;503;p36"/>
          <p:cNvSpPr/>
          <p:nvPr/>
        </p:nvSpPr>
        <p:spPr>
          <a:xfrm>
            <a:off x="1038375" y="4362525"/>
            <a:ext cx="19341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Continuously listen on the microcontroller</a:t>
            </a:r>
            <a:endParaRPr sz="1300">
              <a:latin typeface="Google Sans"/>
              <a:ea typeface="Google Sans"/>
              <a:cs typeface="Google Sans"/>
              <a:sym typeface="Google Sans"/>
            </a:endParaRPr>
          </a:p>
        </p:txBody>
      </p:sp>
      <p:sp>
        <p:nvSpPr>
          <p:cNvPr id="504" name="Google Shape;504;p36"/>
          <p:cNvSpPr/>
          <p:nvPr/>
        </p:nvSpPr>
        <p:spPr>
          <a:xfrm rot="-424221">
            <a:off x="1888424" y="3287539"/>
            <a:ext cx="233979" cy="193197"/>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 name="Google Shape;505;p36"/>
          <p:cNvCxnSpPr>
            <a:stCxn id="506" idx="3"/>
          </p:cNvCxnSpPr>
          <p:nvPr/>
        </p:nvCxnSpPr>
        <p:spPr>
          <a:xfrm>
            <a:off x="1055401" y="2598974"/>
            <a:ext cx="792000" cy="667200"/>
          </a:xfrm>
          <a:prstGeom prst="straightConnector1">
            <a:avLst/>
          </a:prstGeom>
          <a:noFill/>
          <a:ln cap="flat" cmpd="sng" w="19050">
            <a:solidFill>
              <a:schemeClr val="accent2"/>
            </a:solidFill>
            <a:prstDash val="solid"/>
            <a:round/>
            <a:headEnd len="med" w="med" type="none"/>
            <a:tailEnd len="med" w="med" type="triangle"/>
          </a:ln>
          <a:effectLst>
            <a:outerShdw blurRad="57150" rotWithShape="0" algn="bl" dir="5400000" dist="19050">
              <a:srgbClr val="000000">
                <a:alpha val="16000"/>
              </a:srgbClr>
            </a:outerShdw>
          </a:effectLst>
        </p:spPr>
      </p:cxnSp>
      <p:pic>
        <p:nvPicPr>
          <p:cNvPr id="507" name="Google Shape;507;p36"/>
          <p:cNvPicPr preferRelativeResize="0"/>
          <p:nvPr/>
        </p:nvPicPr>
        <p:blipFill>
          <a:blip r:embed="rId4">
            <a:alphaModFix/>
          </a:blip>
          <a:stretch>
            <a:fillRect/>
          </a:stretch>
        </p:blipFill>
        <p:spPr>
          <a:xfrm>
            <a:off x="751353" y="2383825"/>
            <a:ext cx="256200" cy="295748"/>
          </a:xfrm>
          <a:prstGeom prst="rect">
            <a:avLst/>
          </a:prstGeom>
          <a:noFill/>
          <a:ln>
            <a:noFill/>
          </a:ln>
        </p:spPr>
      </p:pic>
      <p:sp>
        <p:nvSpPr>
          <p:cNvPr id="508" name="Google Shape;508;p36"/>
          <p:cNvSpPr txBox="1"/>
          <p:nvPr/>
        </p:nvSpPr>
        <p:spPr>
          <a:xfrm>
            <a:off x="701275" y="4362525"/>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a:t>
            </a:r>
            <a:endParaRPr>
              <a:latin typeface="Google Sans"/>
              <a:ea typeface="Google Sans"/>
              <a:cs typeface="Google Sans"/>
              <a:sym typeface="Google Sans"/>
            </a:endParaRPr>
          </a:p>
        </p:txBody>
      </p:sp>
      <p:sp>
        <p:nvSpPr>
          <p:cNvPr id="509" name="Google Shape;509;p36"/>
          <p:cNvSpPr/>
          <p:nvPr/>
        </p:nvSpPr>
        <p:spPr>
          <a:xfrm>
            <a:off x="3113935" y="1943350"/>
            <a:ext cx="19341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Process the data with </a:t>
            </a:r>
            <a:r>
              <a:rPr b="1" lang="en" sz="1300">
                <a:solidFill>
                  <a:schemeClr val="accent6"/>
                </a:solidFill>
                <a:latin typeface="Google Sans"/>
                <a:ea typeface="Google Sans"/>
                <a:cs typeface="Google Sans"/>
                <a:sym typeface="Google Sans"/>
              </a:rPr>
              <a:t>TinyML</a:t>
            </a:r>
            <a:r>
              <a:rPr lang="en" sz="1300">
                <a:latin typeface="Google Sans"/>
                <a:ea typeface="Google Sans"/>
                <a:cs typeface="Google Sans"/>
                <a:sym typeface="Google Sans"/>
              </a:rPr>
              <a:t> at the edge</a:t>
            </a:r>
            <a:endParaRPr sz="1300">
              <a:latin typeface="Google Sans"/>
              <a:ea typeface="Google Sans"/>
              <a:cs typeface="Google Sans"/>
              <a:sym typeface="Google Sans"/>
            </a:endParaRPr>
          </a:p>
        </p:txBody>
      </p:sp>
      <p:sp>
        <p:nvSpPr>
          <p:cNvPr id="510" name="Google Shape;510;p36"/>
          <p:cNvSpPr txBox="1"/>
          <p:nvPr/>
        </p:nvSpPr>
        <p:spPr>
          <a:xfrm>
            <a:off x="2776835" y="1943350"/>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2</a:t>
            </a:r>
            <a:endParaRPr>
              <a:latin typeface="Google Sans"/>
              <a:ea typeface="Google Sans"/>
              <a:cs typeface="Google Sans"/>
              <a:sym typeface="Google Sans"/>
            </a:endParaRPr>
          </a:p>
        </p:txBody>
      </p:sp>
      <p:sp>
        <p:nvSpPr>
          <p:cNvPr id="511" name="Google Shape;511;p36"/>
          <p:cNvSpPr/>
          <p:nvPr/>
        </p:nvSpPr>
        <p:spPr>
          <a:xfrm>
            <a:off x="3485410" y="2536225"/>
            <a:ext cx="1490100" cy="819300"/>
          </a:xfrm>
          <a:prstGeom prst="rect">
            <a:avLst/>
          </a:prstGeom>
          <a:solidFill>
            <a:srgbClr val="F8F9FA"/>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rot="-5400000">
            <a:off x="4063959" y="3173333"/>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rot="-5400000">
            <a:off x="4063959" y="3038832"/>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rot="-5400000">
            <a:off x="4063959" y="2904330"/>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rot="-5400000">
            <a:off x="4063959" y="2769829"/>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rot="-5400000">
            <a:off x="4063959" y="2635327"/>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rot="-5400000">
            <a:off x="4314021" y="3106088"/>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rot="-5400000">
            <a:off x="4314021" y="2837085"/>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p:nvPr/>
        </p:nvSpPr>
        <p:spPr>
          <a:xfrm rot="-5400000">
            <a:off x="4314021" y="2702584"/>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rot="-5400000">
            <a:off x="4519195" y="3038832"/>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rot="-5400000">
            <a:off x="4519195" y="2769829"/>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rot="-5400000">
            <a:off x="4724365" y="2971585"/>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rot="-5400000">
            <a:off x="4724365" y="2837083"/>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 name="Google Shape;524;p36"/>
          <p:cNvCxnSpPr>
            <a:stCxn id="512" idx="4"/>
            <a:endCxn id="519" idx="0"/>
          </p:cNvCxnSpPr>
          <p:nvPr/>
        </p:nvCxnSpPr>
        <p:spPr>
          <a:xfrm flipH="1" rot="10800000">
            <a:off x="4147059" y="2744183"/>
            <a:ext cx="167100" cy="470700"/>
          </a:xfrm>
          <a:prstGeom prst="straightConnector1">
            <a:avLst/>
          </a:prstGeom>
          <a:noFill/>
          <a:ln cap="flat" cmpd="sng" w="9525">
            <a:solidFill>
              <a:srgbClr val="BDC1C6"/>
            </a:solidFill>
            <a:prstDash val="solid"/>
            <a:round/>
            <a:headEnd len="med" w="med" type="none"/>
            <a:tailEnd len="med" w="med" type="none"/>
          </a:ln>
        </p:spPr>
      </p:cxnSp>
      <p:cxnSp>
        <p:nvCxnSpPr>
          <p:cNvPr id="525" name="Google Shape;525;p36"/>
          <p:cNvCxnSpPr>
            <a:stCxn id="513" idx="4"/>
            <a:endCxn id="517" idx="0"/>
          </p:cNvCxnSpPr>
          <p:nvPr/>
        </p:nvCxnSpPr>
        <p:spPr>
          <a:xfrm>
            <a:off x="4147059" y="3080382"/>
            <a:ext cx="167100" cy="67200"/>
          </a:xfrm>
          <a:prstGeom prst="straightConnector1">
            <a:avLst/>
          </a:prstGeom>
          <a:noFill/>
          <a:ln cap="flat" cmpd="sng" w="9525">
            <a:solidFill>
              <a:srgbClr val="BDC1C6"/>
            </a:solidFill>
            <a:prstDash val="solid"/>
            <a:round/>
            <a:headEnd len="med" w="med" type="none"/>
            <a:tailEnd len="med" w="med" type="none"/>
          </a:ln>
        </p:spPr>
      </p:cxnSp>
      <p:cxnSp>
        <p:nvCxnSpPr>
          <p:cNvPr id="526" name="Google Shape;526;p36"/>
          <p:cNvCxnSpPr>
            <a:stCxn id="514" idx="4"/>
            <a:endCxn id="518" idx="0"/>
          </p:cNvCxnSpPr>
          <p:nvPr/>
        </p:nvCxnSpPr>
        <p:spPr>
          <a:xfrm flipH="1" rot="10800000">
            <a:off x="4147059" y="2878680"/>
            <a:ext cx="167100" cy="67200"/>
          </a:xfrm>
          <a:prstGeom prst="straightConnector1">
            <a:avLst/>
          </a:prstGeom>
          <a:noFill/>
          <a:ln cap="flat" cmpd="sng" w="9525">
            <a:solidFill>
              <a:srgbClr val="BDC1C6"/>
            </a:solidFill>
            <a:prstDash val="solid"/>
            <a:round/>
            <a:headEnd len="med" w="med" type="none"/>
            <a:tailEnd len="med" w="med" type="none"/>
          </a:ln>
        </p:spPr>
      </p:cxnSp>
      <p:cxnSp>
        <p:nvCxnSpPr>
          <p:cNvPr id="527" name="Google Shape;527;p36"/>
          <p:cNvCxnSpPr>
            <a:stCxn id="515" idx="4"/>
            <a:endCxn id="517" idx="0"/>
          </p:cNvCxnSpPr>
          <p:nvPr/>
        </p:nvCxnSpPr>
        <p:spPr>
          <a:xfrm>
            <a:off x="4147059" y="2811379"/>
            <a:ext cx="167100" cy="336300"/>
          </a:xfrm>
          <a:prstGeom prst="straightConnector1">
            <a:avLst/>
          </a:prstGeom>
          <a:noFill/>
          <a:ln cap="flat" cmpd="sng" w="9525">
            <a:solidFill>
              <a:srgbClr val="BDC1C6"/>
            </a:solidFill>
            <a:prstDash val="solid"/>
            <a:round/>
            <a:headEnd len="med" w="med" type="none"/>
            <a:tailEnd len="med" w="med" type="none"/>
          </a:ln>
        </p:spPr>
      </p:cxnSp>
      <p:cxnSp>
        <p:nvCxnSpPr>
          <p:cNvPr id="528" name="Google Shape;528;p36"/>
          <p:cNvCxnSpPr>
            <a:stCxn id="515" idx="4"/>
            <a:endCxn id="519" idx="0"/>
          </p:cNvCxnSpPr>
          <p:nvPr/>
        </p:nvCxnSpPr>
        <p:spPr>
          <a:xfrm flipH="1" rot="10800000">
            <a:off x="4147059" y="2744179"/>
            <a:ext cx="167100" cy="67200"/>
          </a:xfrm>
          <a:prstGeom prst="straightConnector1">
            <a:avLst/>
          </a:prstGeom>
          <a:noFill/>
          <a:ln cap="flat" cmpd="sng" w="9525">
            <a:solidFill>
              <a:srgbClr val="BDC1C6"/>
            </a:solidFill>
            <a:prstDash val="solid"/>
            <a:round/>
            <a:headEnd len="med" w="med" type="none"/>
            <a:tailEnd len="med" w="med" type="none"/>
          </a:ln>
        </p:spPr>
      </p:cxnSp>
      <p:cxnSp>
        <p:nvCxnSpPr>
          <p:cNvPr id="529" name="Google Shape;529;p36"/>
          <p:cNvCxnSpPr>
            <a:stCxn id="516" idx="4"/>
            <a:endCxn id="518" idx="0"/>
          </p:cNvCxnSpPr>
          <p:nvPr/>
        </p:nvCxnSpPr>
        <p:spPr>
          <a:xfrm>
            <a:off x="4147059" y="2676877"/>
            <a:ext cx="167100" cy="201900"/>
          </a:xfrm>
          <a:prstGeom prst="straightConnector1">
            <a:avLst/>
          </a:prstGeom>
          <a:noFill/>
          <a:ln cap="flat" cmpd="sng" w="9525">
            <a:solidFill>
              <a:srgbClr val="BDC1C6"/>
            </a:solidFill>
            <a:prstDash val="solid"/>
            <a:round/>
            <a:headEnd len="med" w="med" type="none"/>
            <a:tailEnd len="med" w="med" type="none"/>
          </a:ln>
        </p:spPr>
      </p:cxnSp>
      <p:cxnSp>
        <p:nvCxnSpPr>
          <p:cNvPr id="530" name="Google Shape;530;p36"/>
          <p:cNvCxnSpPr>
            <a:stCxn id="517" idx="4"/>
            <a:endCxn id="520" idx="0"/>
          </p:cNvCxnSpPr>
          <p:nvPr/>
        </p:nvCxnSpPr>
        <p:spPr>
          <a:xfrm flipH="1" rot="10800000">
            <a:off x="4397121" y="3080438"/>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531" name="Google Shape;531;p36"/>
          <p:cNvCxnSpPr>
            <a:stCxn id="518" idx="4"/>
            <a:endCxn id="520" idx="0"/>
          </p:cNvCxnSpPr>
          <p:nvPr/>
        </p:nvCxnSpPr>
        <p:spPr>
          <a:xfrm>
            <a:off x="4397121" y="2878635"/>
            <a:ext cx="122100" cy="201600"/>
          </a:xfrm>
          <a:prstGeom prst="straightConnector1">
            <a:avLst/>
          </a:prstGeom>
          <a:noFill/>
          <a:ln cap="flat" cmpd="sng" w="9525">
            <a:solidFill>
              <a:srgbClr val="BDC1C6"/>
            </a:solidFill>
            <a:prstDash val="solid"/>
            <a:round/>
            <a:headEnd len="med" w="med" type="none"/>
            <a:tailEnd len="med" w="med" type="none"/>
          </a:ln>
        </p:spPr>
      </p:cxnSp>
      <p:cxnSp>
        <p:nvCxnSpPr>
          <p:cNvPr id="532" name="Google Shape;532;p36"/>
          <p:cNvCxnSpPr>
            <a:stCxn id="518" idx="4"/>
            <a:endCxn id="521" idx="0"/>
          </p:cNvCxnSpPr>
          <p:nvPr/>
        </p:nvCxnSpPr>
        <p:spPr>
          <a:xfrm flipH="1" rot="10800000">
            <a:off x="4397121" y="2811435"/>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533" name="Google Shape;533;p36"/>
          <p:cNvCxnSpPr>
            <a:stCxn id="519" idx="4"/>
            <a:endCxn id="521" idx="0"/>
          </p:cNvCxnSpPr>
          <p:nvPr/>
        </p:nvCxnSpPr>
        <p:spPr>
          <a:xfrm>
            <a:off x="4397121" y="2744134"/>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534" name="Google Shape;534;p36"/>
          <p:cNvCxnSpPr>
            <a:stCxn id="520" idx="4"/>
            <a:endCxn id="522" idx="0"/>
          </p:cNvCxnSpPr>
          <p:nvPr/>
        </p:nvCxnSpPr>
        <p:spPr>
          <a:xfrm flipH="1" rot="10800000">
            <a:off x="4602295" y="3013182"/>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535" name="Google Shape;535;p36"/>
          <p:cNvCxnSpPr>
            <a:stCxn id="520" idx="4"/>
            <a:endCxn id="523" idx="0"/>
          </p:cNvCxnSpPr>
          <p:nvPr/>
        </p:nvCxnSpPr>
        <p:spPr>
          <a:xfrm flipH="1" rot="10800000">
            <a:off x="4602295" y="2878782"/>
            <a:ext cx="122100" cy="201600"/>
          </a:xfrm>
          <a:prstGeom prst="straightConnector1">
            <a:avLst/>
          </a:prstGeom>
          <a:noFill/>
          <a:ln cap="flat" cmpd="sng" w="9525">
            <a:solidFill>
              <a:srgbClr val="BDC1C6"/>
            </a:solidFill>
            <a:prstDash val="solid"/>
            <a:round/>
            <a:headEnd len="med" w="med" type="none"/>
            <a:tailEnd len="med" w="med" type="none"/>
          </a:ln>
        </p:spPr>
      </p:cxnSp>
      <p:cxnSp>
        <p:nvCxnSpPr>
          <p:cNvPr id="536" name="Google Shape;536;p36"/>
          <p:cNvCxnSpPr>
            <a:stCxn id="521" idx="4"/>
            <a:endCxn id="522" idx="0"/>
          </p:cNvCxnSpPr>
          <p:nvPr/>
        </p:nvCxnSpPr>
        <p:spPr>
          <a:xfrm>
            <a:off x="4602295" y="2811379"/>
            <a:ext cx="122100" cy="201900"/>
          </a:xfrm>
          <a:prstGeom prst="straightConnector1">
            <a:avLst/>
          </a:prstGeom>
          <a:noFill/>
          <a:ln cap="flat" cmpd="sng" w="9525">
            <a:solidFill>
              <a:srgbClr val="BDC1C6"/>
            </a:solidFill>
            <a:prstDash val="solid"/>
            <a:round/>
            <a:headEnd len="med" w="med" type="none"/>
            <a:tailEnd len="med" w="med" type="none"/>
          </a:ln>
        </p:spPr>
      </p:cxnSp>
      <p:sp>
        <p:nvSpPr>
          <p:cNvPr id="537" name="Google Shape;537;p36"/>
          <p:cNvSpPr/>
          <p:nvPr/>
        </p:nvSpPr>
        <p:spPr>
          <a:xfrm rot="-5400000">
            <a:off x="3819437" y="2904323"/>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36"/>
          <p:cNvCxnSpPr>
            <a:stCxn id="537" idx="4"/>
            <a:endCxn id="516" idx="0"/>
          </p:cNvCxnSpPr>
          <p:nvPr/>
        </p:nvCxnSpPr>
        <p:spPr>
          <a:xfrm flipH="1" rot="10800000">
            <a:off x="3902537" y="2676773"/>
            <a:ext cx="161400" cy="269100"/>
          </a:xfrm>
          <a:prstGeom prst="straightConnector1">
            <a:avLst/>
          </a:prstGeom>
          <a:noFill/>
          <a:ln cap="flat" cmpd="sng" w="9525">
            <a:solidFill>
              <a:srgbClr val="BDC1C6"/>
            </a:solidFill>
            <a:prstDash val="solid"/>
            <a:round/>
            <a:headEnd len="med" w="med" type="none"/>
            <a:tailEnd len="med" w="med" type="none"/>
          </a:ln>
        </p:spPr>
      </p:cxnSp>
      <p:cxnSp>
        <p:nvCxnSpPr>
          <p:cNvPr id="539" name="Google Shape;539;p36"/>
          <p:cNvCxnSpPr>
            <a:stCxn id="537" idx="4"/>
            <a:endCxn id="515" idx="0"/>
          </p:cNvCxnSpPr>
          <p:nvPr/>
        </p:nvCxnSpPr>
        <p:spPr>
          <a:xfrm flipH="1" rot="10800000">
            <a:off x="3902537" y="2811473"/>
            <a:ext cx="161400" cy="134400"/>
          </a:xfrm>
          <a:prstGeom prst="straightConnector1">
            <a:avLst/>
          </a:prstGeom>
          <a:noFill/>
          <a:ln cap="flat" cmpd="sng" w="9525">
            <a:solidFill>
              <a:srgbClr val="BDC1C6"/>
            </a:solidFill>
            <a:prstDash val="solid"/>
            <a:round/>
            <a:headEnd len="med" w="med" type="none"/>
            <a:tailEnd len="med" w="med" type="none"/>
          </a:ln>
        </p:spPr>
      </p:cxnSp>
      <p:cxnSp>
        <p:nvCxnSpPr>
          <p:cNvPr id="540" name="Google Shape;540;p36"/>
          <p:cNvCxnSpPr>
            <a:stCxn id="537" idx="4"/>
            <a:endCxn id="514" idx="0"/>
          </p:cNvCxnSpPr>
          <p:nvPr/>
        </p:nvCxnSpPr>
        <p:spPr>
          <a:xfrm>
            <a:off x="3902537" y="2945873"/>
            <a:ext cx="161400" cy="0"/>
          </a:xfrm>
          <a:prstGeom prst="straightConnector1">
            <a:avLst/>
          </a:prstGeom>
          <a:noFill/>
          <a:ln cap="flat" cmpd="sng" w="9525">
            <a:solidFill>
              <a:srgbClr val="BDC1C6"/>
            </a:solidFill>
            <a:prstDash val="solid"/>
            <a:round/>
            <a:headEnd len="med" w="med" type="none"/>
            <a:tailEnd len="med" w="med" type="none"/>
          </a:ln>
        </p:spPr>
      </p:cxnSp>
      <p:cxnSp>
        <p:nvCxnSpPr>
          <p:cNvPr id="541" name="Google Shape;541;p36"/>
          <p:cNvCxnSpPr>
            <a:stCxn id="537" idx="4"/>
            <a:endCxn id="513" idx="0"/>
          </p:cNvCxnSpPr>
          <p:nvPr/>
        </p:nvCxnSpPr>
        <p:spPr>
          <a:xfrm>
            <a:off x="3902537" y="2945873"/>
            <a:ext cx="161400" cy="134400"/>
          </a:xfrm>
          <a:prstGeom prst="straightConnector1">
            <a:avLst/>
          </a:prstGeom>
          <a:noFill/>
          <a:ln cap="flat" cmpd="sng" w="9525">
            <a:solidFill>
              <a:srgbClr val="BDC1C6"/>
            </a:solidFill>
            <a:prstDash val="solid"/>
            <a:round/>
            <a:headEnd len="med" w="med" type="none"/>
            <a:tailEnd len="med" w="med" type="none"/>
          </a:ln>
        </p:spPr>
      </p:cxnSp>
      <p:cxnSp>
        <p:nvCxnSpPr>
          <p:cNvPr id="542" name="Google Shape;542;p36"/>
          <p:cNvCxnSpPr>
            <a:stCxn id="537" idx="4"/>
            <a:endCxn id="512" idx="0"/>
          </p:cNvCxnSpPr>
          <p:nvPr/>
        </p:nvCxnSpPr>
        <p:spPr>
          <a:xfrm>
            <a:off x="3902537" y="2945873"/>
            <a:ext cx="161400" cy="269100"/>
          </a:xfrm>
          <a:prstGeom prst="straightConnector1">
            <a:avLst/>
          </a:prstGeom>
          <a:noFill/>
          <a:ln cap="flat" cmpd="sng" w="9525">
            <a:solidFill>
              <a:srgbClr val="BDC1C6"/>
            </a:solidFill>
            <a:prstDash val="solid"/>
            <a:round/>
            <a:headEnd len="med" w="med" type="none"/>
            <a:tailEnd len="med" w="med" type="none"/>
          </a:ln>
        </p:spPr>
      </p:cxnSp>
      <p:cxnSp>
        <p:nvCxnSpPr>
          <p:cNvPr id="543" name="Google Shape;543;p36"/>
          <p:cNvCxnSpPr>
            <a:endCxn id="537" idx="0"/>
          </p:cNvCxnSpPr>
          <p:nvPr/>
        </p:nvCxnSpPr>
        <p:spPr>
          <a:xfrm>
            <a:off x="3595337" y="2945873"/>
            <a:ext cx="224100" cy="0"/>
          </a:xfrm>
          <a:prstGeom prst="straightConnector1">
            <a:avLst/>
          </a:prstGeom>
          <a:noFill/>
          <a:ln cap="flat" cmpd="sng" w="9525">
            <a:solidFill>
              <a:srgbClr val="BDC1C6"/>
            </a:solidFill>
            <a:prstDash val="solid"/>
            <a:round/>
            <a:headEnd len="med" w="med" type="none"/>
            <a:tailEnd len="med" w="med" type="triangle"/>
          </a:ln>
        </p:spPr>
      </p:cxnSp>
      <p:sp>
        <p:nvSpPr>
          <p:cNvPr id="544" name="Google Shape;544;p36"/>
          <p:cNvSpPr/>
          <p:nvPr/>
        </p:nvSpPr>
        <p:spPr>
          <a:xfrm>
            <a:off x="4211375" y="4108450"/>
            <a:ext cx="19341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Send the data to the cloud when triggered</a:t>
            </a:r>
            <a:endParaRPr sz="1300">
              <a:latin typeface="Google Sans"/>
              <a:ea typeface="Google Sans"/>
              <a:cs typeface="Google Sans"/>
              <a:sym typeface="Google Sans"/>
            </a:endParaRPr>
          </a:p>
        </p:txBody>
      </p:sp>
      <p:sp>
        <p:nvSpPr>
          <p:cNvPr id="545" name="Google Shape;545;p36"/>
          <p:cNvSpPr txBox="1"/>
          <p:nvPr/>
        </p:nvSpPr>
        <p:spPr>
          <a:xfrm>
            <a:off x="3874275" y="4108450"/>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3</a:t>
            </a:r>
            <a:endParaRPr>
              <a:latin typeface="Google Sans"/>
              <a:ea typeface="Google Sans"/>
              <a:cs typeface="Google Sans"/>
              <a:sym typeface="Google Sans"/>
            </a:endParaRPr>
          </a:p>
        </p:txBody>
      </p:sp>
      <p:pic>
        <p:nvPicPr>
          <p:cNvPr id="546" name="Google Shape;546;p36"/>
          <p:cNvPicPr preferRelativeResize="0"/>
          <p:nvPr/>
        </p:nvPicPr>
        <p:blipFill>
          <a:blip r:embed="rId5">
            <a:alphaModFix/>
          </a:blip>
          <a:stretch>
            <a:fillRect/>
          </a:stretch>
        </p:blipFill>
        <p:spPr>
          <a:xfrm>
            <a:off x="6180150" y="3347300"/>
            <a:ext cx="729300" cy="634500"/>
          </a:xfrm>
          <a:prstGeom prst="rect">
            <a:avLst/>
          </a:prstGeom>
          <a:noFill/>
          <a:ln>
            <a:noFill/>
          </a:ln>
        </p:spPr>
      </p:pic>
      <p:sp>
        <p:nvSpPr>
          <p:cNvPr id="547" name="Google Shape;547;p36"/>
          <p:cNvSpPr/>
          <p:nvPr/>
        </p:nvSpPr>
        <p:spPr>
          <a:xfrm>
            <a:off x="6064850" y="4166075"/>
            <a:ext cx="504725" cy="274475"/>
          </a:xfrm>
          <a:custGeom>
            <a:rect b="b" l="l" r="r" t="t"/>
            <a:pathLst>
              <a:path extrusionOk="0" h="10979" w="20189">
                <a:moveTo>
                  <a:pt x="0" y="8332"/>
                </a:moveTo>
                <a:cubicBezTo>
                  <a:pt x="2724" y="8706"/>
                  <a:pt x="12979" y="11964"/>
                  <a:pt x="16344" y="10575"/>
                </a:cubicBezTo>
                <a:cubicBezTo>
                  <a:pt x="19709" y="9186"/>
                  <a:pt x="19548" y="1763"/>
                  <a:pt x="20189" y="0"/>
                </a:cubicBezTo>
              </a:path>
            </a:pathLst>
          </a:custGeom>
          <a:noFill/>
          <a:ln cap="flat" cmpd="sng" w="9525">
            <a:solidFill>
              <a:schemeClr val="dk1"/>
            </a:solidFill>
            <a:prstDash val="solid"/>
            <a:round/>
            <a:headEnd len="med" w="med" type="none"/>
            <a:tailEnd len="med" w="med" type="triangle"/>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7"/>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Anatomy</a:t>
            </a:r>
            <a:r>
              <a:rPr lang="en"/>
              <a:t> of a Keyword Spotting Application</a:t>
            </a:r>
            <a:endParaRPr/>
          </a:p>
        </p:txBody>
      </p:sp>
      <p:pic>
        <p:nvPicPr>
          <p:cNvPr id="553" name="Google Shape;553;p37"/>
          <p:cNvPicPr preferRelativeResize="0"/>
          <p:nvPr/>
        </p:nvPicPr>
        <p:blipFill>
          <a:blip r:embed="rId3">
            <a:alphaModFix/>
          </a:blip>
          <a:stretch>
            <a:fillRect/>
          </a:stretch>
        </p:blipFill>
        <p:spPr>
          <a:xfrm>
            <a:off x="490711" y="2474233"/>
            <a:ext cx="2553701" cy="1855750"/>
          </a:xfrm>
          <a:prstGeom prst="rect">
            <a:avLst/>
          </a:prstGeom>
          <a:noFill/>
          <a:ln>
            <a:noFill/>
          </a:ln>
        </p:spPr>
      </p:pic>
      <p:sp>
        <p:nvSpPr>
          <p:cNvPr id="554" name="Google Shape;554;p37"/>
          <p:cNvSpPr/>
          <p:nvPr/>
        </p:nvSpPr>
        <p:spPr>
          <a:xfrm>
            <a:off x="1038375" y="4362525"/>
            <a:ext cx="19341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Continuously listen on the microcontroller</a:t>
            </a:r>
            <a:endParaRPr sz="1300">
              <a:latin typeface="Google Sans"/>
              <a:ea typeface="Google Sans"/>
              <a:cs typeface="Google Sans"/>
              <a:sym typeface="Google Sans"/>
            </a:endParaRPr>
          </a:p>
        </p:txBody>
      </p:sp>
      <p:sp>
        <p:nvSpPr>
          <p:cNvPr id="555" name="Google Shape;555;p37"/>
          <p:cNvSpPr/>
          <p:nvPr/>
        </p:nvSpPr>
        <p:spPr>
          <a:xfrm rot="-424221">
            <a:off x="1888424" y="3287539"/>
            <a:ext cx="233979" cy="193197"/>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 name="Google Shape;556;p37"/>
          <p:cNvCxnSpPr>
            <a:stCxn id="557" idx="3"/>
          </p:cNvCxnSpPr>
          <p:nvPr/>
        </p:nvCxnSpPr>
        <p:spPr>
          <a:xfrm>
            <a:off x="1055401" y="2598974"/>
            <a:ext cx="792000" cy="667200"/>
          </a:xfrm>
          <a:prstGeom prst="straightConnector1">
            <a:avLst/>
          </a:prstGeom>
          <a:noFill/>
          <a:ln cap="flat" cmpd="sng" w="19050">
            <a:solidFill>
              <a:schemeClr val="accent2"/>
            </a:solidFill>
            <a:prstDash val="solid"/>
            <a:round/>
            <a:headEnd len="med" w="med" type="none"/>
            <a:tailEnd len="med" w="med" type="triangle"/>
          </a:ln>
          <a:effectLst>
            <a:outerShdw blurRad="57150" rotWithShape="0" algn="bl" dir="5400000" dist="19050">
              <a:srgbClr val="000000">
                <a:alpha val="16000"/>
              </a:srgbClr>
            </a:outerShdw>
          </a:effectLst>
        </p:spPr>
      </p:cxnSp>
      <p:pic>
        <p:nvPicPr>
          <p:cNvPr id="558" name="Google Shape;558;p37"/>
          <p:cNvPicPr preferRelativeResize="0"/>
          <p:nvPr/>
        </p:nvPicPr>
        <p:blipFill>
          <a:blip r:embed="rId4">
            <a:alphaModFix/>
          </a:blip>
          <a:stretch>
            <a:fillRect/>
          </a:stretch>
        </p:blipFill>
        <p:spPr>
          <a:xfrm>
            <a:off x="751353" y="2383825"/>
            <a:ext cx="256200" cy="295748"/>
          </a:xfrm>
          <a:prstGeom prst="rect">
            <a:avLst/>
          </a:prstGeom>
          <a:noFill/>
          <a:ln>
            <a:noFill/>
          </a:ln>
        </p:spPr>
      </p:pic>
      <p:sp>
        <p:nvSpPr>
          <p:cNvPr id="559" name="Google Shape;559;p37"/>
          <p:cNvSpPr txBox="1"/>
          <p:nvPr/>
        </p:nvSpPr>
        <p:spPr>
          <a:xfrm>
            <a:off x="701275" y="4362525"/>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1</a:t>
            </a:r>
            <a:endParaRPr>
              <a:latin typeface="Google Sans"/>
              <a:ea typeface="Google Sans"/>
              <a:cs typeface="Google Sans"/>
              <a:sym typeface="Google Sans"/>
            </a:endParaRPr>
          </a:p>
        </p:txBody>
      </p:sp>
      <p:sp>
        <p:nvSpPr>
          <p:cNvPr id="560" name="Google Shape;560;p37"/>
          <p:cNvSpPr/>
          <p:nvPr/>
        </p:nvSpPr>
        <p:spPr>
          <a:xfrm>
            <a:off x="3113935" y="1943350"/>
            <a:ext cx="19341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Process the data with </a:t>
            </a:r>
            <a:r>
              <a:rPr b="1" lang="en" sz="1300">
                <a:solidFill>
                  <a:schemeClr val="accent6"/>
                </a:solidFill>
                <a:latin typeface="Google Sans"/>
                <a:ea typeface="Google Sans"/>
                <a:cs typeface="Google Sans"/>
                <a:sym typeface="Google Sans"/>
              </a:rPr>
              <a:t>TinyML</a:t>
            </a:r>
            <a:r>
              <a:rPr lang="en" sz="1300">
                <a:latin typeface="Google Sans"/>
                <a:ea typeface="Google Sans"/>
                <a:cs typeface="Google Sans"/>
                <a:sym typeface="Google Sans"/>
              </a:rPr>
              <a:t> at the edge</a:t>
            </a:r>
            <a:endParaRPr sz="1300">
              <a:latin typeface="Google Sans"/>
              <a:ea typeface="Google Sans"/>
              <a:cs typeface="Google Sans"/>
              <a:sym typeface="Google Sans"/>
            </a:endParaRPr>
          </a:p>
        </p:txBody>
      </p:sp>
      <p:sp>
        <p:nvSpPr>
          <p:cNvPr id="561" name="Google Shape;561;p37"/>
          <p:cNvSpPr txBox="1"/>
          <p:nvPr/>
        </p:nvSpPr>
        <p:spPr>
          <a:xfrm>
            <a:off x="2776835" y="1943350"/>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2</a:t>
            </a:r>
            <a:endParaRPr>
              <a:latin typeface="Google Sans"/>
              <a:ea typeface="Google Sans"/>
              <a:cs typeface="Google Sans"/>
              <a:sym typeface="Google Sans"/>
            </a:endParaRPr>
          </a:p>
        </p:txBody>
      </p:sp>
      <p:sp>
        <p:nvSpPr>
          <p:cNvPr id="562" name="Google Shape;562;p37"/>
          <p:cNvSpPr/>
          <p:nvPr/>
        </p:nvSpPr>
        <p:spPr>
          <a:xfrm>
            <a:off x="3485410" y="2536225"/>
            <a:ext cx="1490100" cy="819300"/>
          </a:xfrm>
          <a:prstGeom prst="rect">
            <a:avLst/>
          </a:prstGeom>
          <a:solidFill>
            <a:srgbClr val="F8F9FA"/>
          </a:solidFill>
          <a:ln>
            <a:noFill/>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rot="-5400000">
            <a:off x="4063959" y="3173333"/>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rot="-5400000">
            <a:off x="4063959" y="3038832"/>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rot="-5400000">
            <a:off x="4063959" y="2904330"/>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rot="-5400000">
            <a:off x="4063959" y="2769829"/>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rot="-5400000">
            <a:off x="4063959" y="2635327"/>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rot="-5400000">
            <a:off x="4314021" y="3106088"/>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rot="-5400000">
            <a:off x="4314021" y="2837085"/>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rot="-5400000">
            <a:off x="4314021" y="2702584"/>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rot="-5400000">
            <a:off x="4519195" y="3038832"/>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rot="-5400000">
            <a:off x="4519195" y="2769829"/>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rot="-5400000">
            <a:off x="4724365" y="2971585"/>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rot="-5400000">
            <a:off x="4724365" y="2837083"/>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 name="Google Shape;575;p37"/>
          <p:cNvCxnSpPr>
            <a:stCxn id="563" idx="4"/>
            <a:endCxn id="570" idx="0"/>
          </p:cNvCxnSpPr>
          <p:nvPr/>
        </p:nvCxnSpPr>
        <p:spPr>
          <a:xfrm flipH="1" rot="10800000">
            <a:off x="4147059" y="2744183"/>
            <a:ext cx="167100" cy="470700"/>
          </a:xfrm>
          <a:prstGeom prst="straightConnector1">
            <a:avLst/>
          </a:prstGeom>
          <a:noFill/>
          <a:ln cap="flat" cmpd="sng" w="9525">
            <a:solidFill>
              <a:srgbClr val="BDC1C6"/>
            </a:solidFill>
            <a:prstDash val="solid"/>
            <a:round/>
            <a:headEnd len="med" w="med" type="none"/>
            <a:tailEnd len="med" w="med" type="none"/>
          </a:ln>
        </p:spPr>
      </p:cxnSp>
      <p:cxnSp>
        <p:nvCxnSpPr>
          <p:cNvPr id="576" name="Google Shape;576;p37"/>
          <p:cNvCxnSpPr>
            <a:stCxn id="564" idx="4"/>
            <a:endCxn id="568" idx="0"/>
          </p:cNvCxnSpPr>
          <p:nvPr/>
        </p:nvCxnSpPr>
        <p:spPr>
          <a:xfrm>
            <a:off x="4147059" y="3080382"/>
            <a:ext cx="167100" cy="67200"/>
          </a:xfrm>
          <a:prstGeom prst="straightConnector1">
            <a:avLst/>
          </a:prstGeom>
          <a:noFill/>
          <a:ln cap="flat" cmpd="sng" w="9525">
            <a:solidFill>
              <a:srgbClr val="BDC1C6"/>
            </a:solidFill>
            <a:prstDash val="solid"/>
            <a:round/>
            <a:headEnd len="med" w="med" type="none"/>
            <a:tailEnd len="med" w="med" type="none"/>
          </a:ln>
        </p:spPr>
      </p:cxnSp>
      <p:cxnSp>
        <p:nvCxnSpPr>
          <p:cNvPr id="577" name="Google Shape;577;p37"/>
          <p:cNvCxnSpPr>
            <a:stCxn id="565" idx="4"/>
            <a:endCxn id="569" idx="0"/>
          </p:cNvCxnSpPr>
          <p:nvPr/>
        </p:nvCxnSpPr>
        <p:spPr>
          <a:xfrm flipH="1" rot="10800000">
            <a:off x="4147059" y="2878680"/>
            <a:ext cx="167100" cy="67200"/>
          </a:xfrm>
          <a:prstGeom prst="straightConnector1">
            <a:avLst/>
          </a:prstGeom>
          <a:noFill/>
          <a:ln cap="flat" cmpd="sng" w="9525">
            <a:solidFill>
              <a:srgbClr val="BDC1C6"/>
            </a:solidFill>
            <a:prstDash val="solid"/>
            <a:round/>
            <a:headEnd len="med" w="med" type="none"/>
            <a:tailEnd len="med" w="med" type="none"/>
          </a:ln>
        </p:spPr>
      </p:cxnSp>
      <p:cxnSp>
        <p:nvCxnSpPr>
          <p:cNvPr id="578" name="Google Shape;578;p37"/>
          <p:cNvCxnSpPr>
            <a:stCxn id="566" idx="4"/>
            <a:endCxn id="568" idx="0"/>
          </p:cNvCxnSpPr>
          <p:nvPr/>
        </p:nvCxnSpPr>
        <p:spPr>
          <a:xfrm>
            <a:off x="4147059" y="2811379"/>
            <a:ext cx="167100" cy="336300"/>
          </a:xfrm>
          <a:prstGeom prst="straightConnector1">
            <a:avLst/>
          </a:prstGeom>
          <a:noFill/>
          <a:ln cap="flat" cmpd="sng" w="9525">
            <a:solidFill>
              <a:srgbClr val="BDC1C6"/>
            </a:solidFill>
            <a:prstDash val="solid"/>
            <a:round/>
            <a:headEnd len="med" w="med" type="none"/>
            <a:tailEnd len="med" w="med" type="none"/>
          </a:ln>
        </p:spPr>
      </p:cxnSp>
      <p:cxnSp>
        <p:nvCxnSpPr>
          <p:cNvPr id="579" name="Google Shape;579;p37"/>
          <p:cNvCxnSpPr>
            <a:stCxn id="566" idx="4"/>
            <a:endCxn id="570" idx="0"/>
          </p:cNvCxnSpPr>
          <p:nvPr/>
        </p:nvCxnSpPr>
        <p:spPr>
          <a:xfrm flipH="1" rot="10800000">
            <a:off x="4147059" y="2744179"/>
            <a:ext cx="167100" cy="67200"/>
          </a:xfrm>
          <a:prstGeom prst="straightConnector1">
            <a:avLst/>
          </a:prstGeom>
          <a:noFill/>
          <a:ln cap="flat" cmpd="sng" w="9525">
            <a:solidFill>
              <a:srgbClr val="BDC1C6"/>
            </a:solidFill>
            <a:prstDash val="solid"/>
            <a:round/>
            <a:headEnd len="med" w="med" type="none"/>
            <a:tailEnd len="med" w="med" type="none"/>
          </a:ln>
        </p:spPr>
      </p:cxnSp>
      <p:cxnSp>
        <p:nvCxnSpPr>
          <p:cNvPr id="580" name="Google Shape;580;p37"/>
          <p:cNvCxnSpPr>
            <a:stCxn id="567" idx="4"/>
            <a:endCxn id="569" idx="0"/>
          </p:cNvCxnSpPr>
          <p:nvPr/>
        </p:nvCxnSpPr>
        <p:spPr>
          <a:xfrm>
            <a:off x="4147059" y="2676877"/>
            <a:ext cx="167100" cy="201900"/>
          </a:xfrm>
          <a:prstGeom prst="straightConnector1">
            <a:avLst/>
          </a:prstGeom>
          <a:noFill/>
          <a:ln cap="flat" cmpd="sng" w="9525">
            <a:solidFill>
              <a:srgbClr val="BDC1C6"/>
            </a:solidFill>
            <a:prstDash val="solid"/>
            <a:round/>
            <a:headEnd len="med" w="med" type="none"/>
            <a:tailEnd len="med" w="med" type="none"/>
          </a:ln>
        </p:spPr>
      </p:cxnSp>
      <p:cxnSp>
        <p:nvCxnSpPr>
          <p:cNvPr id="581" name="Google Shape;581;p37"/>
          <p:cNvCxnSpPr>
            <a:stCxn id="568" idx="4"/>
            <a:endCxn id="571" idx="0"/>
          </p:cNvCxnSpPr>
          <p:nvPr/>
        </p:nvCxnSpPr>
        <p:spPr>
          <a:xfrm flipH="1" rot="10800000">
            <a:off x="4397121" y="3080438"/>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582" name="Google Shape;582;p37"/>
          <p:cNvCxnSpPr>
            <a:stCxn id="569" idx="4"/>
            <a:endCxn id="571" idx="0"/>
          </p:cNvCxnSpPr>
          <p:nvPr/>
        </p:nvCxnSpPr>
        <p:spPr>
          <a:xfrm>
            <a:off x="4397121" y="2878635"/>
            <a:ext cx="122100" cy="201600"/>
          </a:xfrm>
          <a:prstGeom prst="straightConnector1">
            <a:avLst/>
          </a:prstGeom>
          <a:noFill/>
          <a:ln cap="flat" cmpd="sng" w="9525">
            <a:solidFill>
              <a:srgbClr val="BDC1C6"/>
            </a:solidFill>
            <a:prstDash val="solid"/>
            <a:round/>
            <a:headEnd len="med" w="med" type="none"/>
            <a:tailEnd len="med" w="med" type="none"/>
          </a:ln>
        </p:spPr>
      </p:cxnSp>
      <p:cxnSp>
        <p:nvCxnSpPr>
          <p:cNvPr id="583" name="Google Shape;583;p37"/>
          <p:cNvCxnSpPr>
            <a:stCxn id="569" idx="4"/>
            <a:endCxn id="572" idx="0"/>
          </p:cNvCxnSpPr>
          <p:nvPr/>
        </p:nvCxnSpPr>
        <p:spPr>
          <a:xfrm flipH="1" rot="10800000">
            <a:off x="4397121" y="2811435"/>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584" name="Google Shape;584;p37"/>
          <p:cNvCxnSpPr>
            <a:stCxn id="570" idx="4"/>
            <a:endCxn id="572" idx="0"/>
          </p:cNvCxnSpPr>
          <p:nvPr/>
        </p:nvCxnSpPr>
        <p:spPr>
          <a:xfrm>
            <a:off x="4397121" y="2744134"/>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585" name="Google Shape;585;p37"/>
          <p:cNvCxnSpPr>
            <a:stCxn id="571" idx="4"/>
            <a:endCxn id="573" idx="0"/>
          </p:cNvCxnSpPr>
          <p:nvPr/>
        </p:nvCxnSpPr>
        <p:spPr>
          <a:xfrm flipH="1" rot="10800000">
            <a:off x="4602295" y="3013182"/>
            <a:ext cx="122100" cy="67200"/>
          </a:xfrm>
          <a:prstGeom prst="straightConnector1">
            <a:avLst/>
          </a:prstGeom>
          <a:noFill/>
          <a:ln cap="flat" cmpd="sng" w="9525">
            <a:solidFill>
              <a:srgbClr val="BDC1C6"/>
            </a:solidFill>
            <a:prstDash val="solid"/>
            <a:round/>
            <a:headEnd len="med" w="med" type="none"/>
            <a:tailEnd len="med" w="med" type="none"/>
          </a:ln>
        </p:spPr>
      </p:cxnSp>
      <p:cxnSp>
        <p:nvCxnSpPr>
          <p:cNvPr id="586" name="Google Shape;586;p37"/>
          <p:cNvCxnSpPr>
            <a:stCxn id="571" idx="4"/>
            <a:endCxn id="574" idx="0"/>
          </p:cNvCxnSpPr>
          <p:nvPr/>
        </p:nvCxnSpPr>
        <p:spPr>
          <a:xfrm flipH="1" rot="10800000">
            <a:off x="4602295" y="2878782"/>
            <a:ext cx="122100" cy="201600"/>
          </a:xfrm>
          <a:prstGeom prst="straightConnector1">
            <a:avLst/>
          </a:prstGeom>
          <a:noFill/>
          <a:ln cap="flat" cmpd="sng" w="9525">
            <a:solidFill>
              <a:srgbClr val="BDC1C6"/>
            </a:solidFill>
            <a:prstDash val="solid"/>
            <a:round/>
            <a:headEnd len="med" w="med" type="none"/>
            <a:tailEnd len="med" w="med" type="none"/>
          </a:ln>
        </p:spPr>
      </p:cxnSp>
      <p:cxnSp>
        <p:nvCxnSpPr>
          <p:cNvPr id="587" name="Google Shape;587;p37"/>
          <p:cNvCxnSpPr>
            <a:stCxn id="572" idx="4"/>
            <a:endCxn id="573" idx="0"/>
          </p:cNvCxnSpPr>
          <p:nvPr/>
        </p:nvCxnSpPr>
        <p:spPr>
          <a:xfrm>
            <a:off x="4602295" y="2811379"/>
            <a:ext cx="122100" cy="201900"/>
          </a:xfrm>
          <a:prstGeom prst="straightConnector1">
            <a:avLst/>
          </a:prstGeom>
          <a:noFill/>
          <a:ln cap="flat" cmpd="sng" w="9525">
            <a:solidFill>
              <a:srgbClr val="BDC1C6"/>
            </a:solidFill>
            <a:prstDash val="solid"/>
            <a:round/>
            <a:headEnd len="med" w="med" type="none"/>
            <a:tailEnd len="med" w="med" type="none"/>
          </a:ln>
        </p:spPr>
      </p:cxnSp>
      <p:sp>
        <p:nvSpPr>
          <p:cNvPr id="588" name="Google Shape;588;p37"/>
          <p:cNvSpPr/>
          <p:nvPr/>
        </p:nvSpPr>
        <p:spPr>
          <a:xfrm rot="-5400000">
            <a:off x="3819437" y="2904323"/>
            <a:ext cx="83100" cy="83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37"/>
          <p:cNvCxnSpPr>
            <a:stCxn id="588" idx="4"/>
            <a:endCxn id="567" idx="0"/>
          </p:cNvCxnSpPr>
          <p:nvPr/>
        </p:nvCxnSpPr>
        <p:spPr>
          <a:xfrm flipH="1" rot="10800000">
            <a:off x="3902537" y="2676773"/>
            <a:ext cx="161400" cy="269100"/>
          </a:xfrm>
          <a:prstGeom prst="straightConnector1">
            <a:avLst/>
          </a:prstGeom>
          <a:noFill/>
          <a:ln cap="flat" cmpd="sng" w="9525">
            <a:solidFill>
              <a:srgbClr val="BDC1C6"/>
            </a:solidFill>
            <a:prstDash val="solid"/>
            <a:round/>
            <a:headEnd len="med" w="med" type="none"/>
            <a:tailEnd len="med" w="med" type="none"/>
          </a:ln>
        </p:spPr>
      </p:cxnSp>
      <p:cxnSp>
        <p:nvCxnSpPr>
          <p:cNvPr id="590" name="Google Shape;590;p37"/>
          <p:cNvCxnSpPr>
            <a:stCxn id="588" idx="4"/>
            <a:endCxn id="566" idx="0"/>
          </p:cNvCxnSpPr>
          <p:nvPr/>
        </p:nvCxnSpPr>
        <p:spPr>
          <a:xfrm flipH="1" rot="10800000">
            <a:off x="3902537" y="2811473"/>
            <a:ext cx="161400" cy="134400"/>
          </a:xfrm>
          <a:prstGeom prst="straightConnector1">
            <a:avLst/>
          </a:prstGeom>
          <a:noFill/>
          <a:ln cap="flat" cmpd="sng" w="9525">
            <a:solidFill>
              <a:srgbClr val="BDC1C6"/>
            </a:solidFill>
            <a:prstDash val="solid"/>
            <a:round/>
            <a:headEnd len="med" w="med" type="none"/>
            <a:tailEnd len="med" w="med" type="none"/>
          </a:ln>
        </p:spPr>
      </p:cxnSp>
      <p:cxnSp>
        <p:nvCxnSpPr>
          <p:cNvPr id="591" name="Google Shape;591;p37"/>
          <p:cNvCxnSpPr>
            <a:stCxn id="588" idx="4"/>
            <a:endCxn id="565" idx="0"/>
          </p:cNvCxnSpPr>
          <p:nvPr/>
        </p:nvCxnSpPr>
        <p:spPr>
          <a:xfrm>
            <a:off x="3902537" y="2945873"/>
            <a:ext cx="161400" cy="0"/>
          </a:xfrm>
          <a:prstGeom prst="straightConnector1">
            <a:avLst/>
          </a:prstGeom>
          <a:noFill/>
          <a:ln cap="flat" cmpd="sng" w="9525">
            <a:solidFill>
              <a:srgbClr val="BDC1C6"/>
            </a:solidFill>
            <a:prstDash val="solid"/>
            <a:round/>
            <a:headEnd len="med" w="med" type="none"/>
            <a:tailEnd len="med" w="med" type="none"/>
          </a:ln>
        </p:spPr>
      </p:cxnSp>
      <p:cxnSp>
        <p:nvCxnSpPr>
          <p:cNvPr id="592" name="Google Shape;592;p37"/>
          <p:cNvCxnSpPr>
            <a:stCxn id="588" idx="4"/>
            <a:endCxn id="564" idx="0"/>
          </p:cNvCxnSpPr>
          <p:nvPr/>
        </p:nvCxnSpPr>
        <p:spPr>
          <a:xfrm>
            <a:off x="3902537" y="2945873"/>
            <a:ext cx="161400" cy="134400"/>
          </a:xfrm>
          <a:prstGeom prst="straightConnector1">
            <a:avLst/>
          </a:prstGeom>
          <a:noFill/>
          <a:ln cap="flat" cmpd="sng" w="9525">
            <a:solidFill>
              <a:srgbClr val="BDC1C6"/>
            </a:solidFill>
            <a:prstDash val="solid"/>
            <a:round/>
            <a:headEnd len="med" w="med" type="none"/>
            <a:tailEnd len="med" w="med" type="none"/>
          </a:ln>
        </p:spPr>
      </p:cxnSp>
      <p:cxnSp>
        <p:nvCxnSpPr>
          <p:cNvPr id="593" name="Google Shape;593;p37"/>
          <p:cNvCxnSpPr>
            <a:stCxn id="588" idx="4"/>
            <a:endCxn id="563" idx="0"/>
          </p:cNvCxnSpPr>
          <p:nvPr/>
        </p:nvCxnSpPr>
        <p:spPr>
          <a:xfrm>
            <a:off x="3902537" y="2945873"/>
            <a:ext cx="161400" cy="269100"/>
          </a:xfrm>
          <a:prstGeom prst="straightConnector1">
            <a:avLst/>
          </a:prstGeom>
          <a:noFill/>
          <a:ln cap="flat" cmpd="sng" w="9525">
            <a:solidFill>
              <a:srgbClr val="BDC1C6"/>
            </a:solidFill>
            <a:prstDash val="solid"/>
            <a:round/>
            <a:headEnd len="med" w="med" type="none"/>
            <a:tailEnd len="med" w="med" type="none"/>
          </a:ln>
        </p:spPr>
      </p:cxnSp>
      <p:cxnSp>
        <p:nvCxnSpPr>
          <p:cNvPr id="594" name="Google Shape;594;p37"/>
          <p:cNvCxnSpPr>
            <a:endCxn id="588" idx="0"/>
          </p:cNvCxnSpPr>
          <p:nvPr/>
        </p:nvCxnSpPr>
        <p:spPr>
          <a:xfrm>
            <a:off x="3595337" y="2945873"/>
            <a:ext cx="224100" cy="0"/>
          </a:xfrm>
          <a:prstGeom prst="straightConnector1">
            <a:avLst/>
          </a:prstGeom>
          <a:noFill/>
          <a:ln cap="flat" cmpd="sng" w="9525">
            <a:solidFill>
              <a:srgbClr val="BDC1C6"/>
            </a:solidFill>
            <a:prstDash val="solid"/>
            <a:round/>
            <a:headEnd len="med" w="med" type="none"/>
            <a:tailEnd len="med" w="med" type="triangle"/>
          </a:ln>
        </p:spPr>
      </p:cxnSp>
      <p:sp>
        <p:nvSpPr>
          <p:cNvPr id="595" name="Google Shape;595;p37"/>
          <p:cNvSpPr/>
          <p:nvPr/>
        </p:nvSpPr>
        <p:spPr>
          <a:xfrm>
            <a:off x="4211375" y="4108450"/>
            <a:ext cx="19341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Send the data to the cloud when triggered</a:t>
            </a:r>
            <a:endParaRPr sz="1300">
              <a:latin typeface="Google Sans"/>
              <a:ea typeface="Google Sans"/>
              <a:cs typeface="Google Sans"/>
              <a:sym typeface="Google Sans"/>
            </a:endParaRPr>
          </a:p>
        </p:txBody>
      </p:sp>
      <p:sp>
        <p:nvSpPr>
          <p:cNvPr id="596" name="Google Shape;596;p37"/>
          <p:cNvSpPr txBox="1"/>
          <p:nvPr/>
        </p:nvSpPr>
        <p:spPr>
          <a:xfrm>
            <a:off x="3874275" y="4108450"/>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3</a:t>
            </a:r>
            <a:endParaRPr>
              <a:latin typeface="Google Sans"/>
              <a:ea typeface="Google Sans"/>
              <a:cs typeface="Google Sans"/>
              <a:sym typeface="Google Sans"/>
            </a:endParaRPr>
          </a:p>
        </p:txBody>
      </p:sp>
      <p:pic>
        <p:nvPicPr>
          <p:cNvPr id="597" name="Google Shape;597;p37"/>
          <p:cNvPicPr preferRelativeResize="0"/>
          <p:nvPr/>
        </p:nvPicPr>
        <p:blipFill>
          <a:blip r:embed="rId5">
            <a:alphaModFix/>
          </a:blip>
          <a:stretch>
            <a:fillRect/>
          </a:stretch>
        </p:blipFill>
        <p:spPr>
          <a:xfrm>
            <a:off x="6180150" y="3347300"/>
            <a:ext cx="729300" cy="634500"/>
          </a:xfrm>
          <a:prstGeom prst="rect">
            <a:avLst/>
          </a:prstGeom>
          <a:noFill/>
          <a:ln>
            <a:noFill/>
          </a:ln>
        </p:spPr>
      </p:pic>
      <p:sp>
        <p:nvSpPr>
          <p:cNvPr id="598" name="Google Shape;598;p37"/>
          <p:cNvSpPr/>
          <p:nvPr/>
        </p:nvSpPr>
        <p:spPr>
          <a:xfrm>
            <a:off x="6064850" y="4166075"/>
            <a:ext cx="504725" cy="274475"/>
          </a:xfrm>
          <a:custGeom>
            <a:rect b="b" l="l" r="r" t="t"/>
            <a:pathLst>
              <a:path extrusionOk="0" h="10979" w="20189">
                <a:moveTo>
                  <a:pt x="0" y="8332"/>
                </a:moveTo>
                <a:cubicBezTo>
                  <a:pt x="2724" y="8706"/>
                  <a:pt x="12979" y="11964"/>
                  <a:pt x="16344" y="10575"/>
                </a:cubicBezTo>
                <a:cubicBezTo>
                  <a:pt x="19709" y="9186"/>
                  <a:pt x="19548" y="1763"/>
                  <a:pt x="20189" y="0"/>
                </a:cubicBezTo>
              </a:path>
            </a:pathLst>
          </a:custGeom>
          <a:noFill/>
          <a:ln cap="flat" cmpd="sng" w="9525">
            <a:solidFill>
              <a:schemeClr val="dk1"/>
            </a:solidFill>
            <a:prstDash val="solid"/>
            <a:round/>
            <a:headEnd len="med" w="med" type="none"/>
            <a:tailEnd len="med" w="med" type="triangle"/>
          </a:ln>
        </p:spPr>
      </p:sp>
      <p:sp>
        <p:nvSpPr>
          <p:cNvPr id="599" name="Google Shape;599;p37"/>
          <p:cNvSpPr/>
          <p:nvPr/>
        </p:nvSpPr>
        <p:spPr>
          <a:xfrm>
            <a:off x="6130255" y="1625650"/>
            <a:ext cx="26304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Google Sans"/>
                <a:ea typeface="Google Sans"/>
                <a:cs typeface="Google Sans"/>
                <a:sym typeface="Google Sans"/>
              </a:rPr>
              <a:t>Process the full speech data with a large model in the cloud</a:t>
            </a:r>
            <a:endParaRPr sz="1300">
              <a:latin typeface="Google Sans"/>
              <a:ea typeface="Google Sans"/>
              <a:cs typeface="Google Sans"/>
              <a:sym typeface="Google Sans"/>
            </a:endParaRPr>
          </a:p>
        </p:txBody>
      </p:sp>
      <p:sp>
        <p:nvSpPr>
          <p:cNvPr id="600" name="Google Shape;600;p37"/>
          <p:cNvSpPr txBox="1"/>
          <p:nvPr/>
        </p:nvSpPr>
        <p:spPr>
          <a:xfrm>
            <a:off x="5793155" y="1625650"/>
            <a:ext cx="315600" cy="317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4</a:t>
            </a:r>
            <a:endParaRPr>
              <a:latin typeface="Google Sans"/>
              <a:ea typeface="Google Sans"/>
              <a:cs typeface="Google Sans"/>
              <a:sym typeface="Google Sans"/>
            </a:endParaRPr>
          </a:p>
        </p:txBody>
      </p:sp>
      <p:grpSp>
        <p:nvGrpSpPr>
          <p:cNvPr id="601" name="Google Shape;601;p37"/>
          <p:cNvGrpSpPr/>
          <p:nvPr/>
        </p:nvGrpSpPr>
        <p:grpSpPr>
          <a:xfrm>
            <a:off x="7319725" y="2167825"/>
            <a:ext cx="1347526" cy="1666997"/>
            <a:chOff x="6146572" y="1233511"/>
            <a:chExt cx="1764932" cy="2183362"/>
          </a:xfrm>
        </p:grpSpPr>
        <p:pic>
          <p:nvPicPr>
            <p:cNvPr id="602" name="Google Shape;602;p37"/>
            <p:cNvPicPr preferRelativeResize="0"/>
            <p:nvPr/>
          </p:nvPicPr>
          <p:blipFill rotWithShape="1">
            <a:blip r:embed="rId6">
              <a:alphaModFix/>
            </a:blip>
            <a:srcRect b="1980" l="0" r="0" t="0"/>
            <a:stretch/>
          </p:blipFill>
          <p:spPr>
            <a:xfrm>
              <a:off x="6146572" y="1233511"/>
              <a:ext cx="782287" cy="2170528"/>
            </a:xfrm>
            <a:prstGeom prst="rect">
              <a:avLst/>
            </a:prstGeom>
            <a:noFill/>
            <a:ln>
              <a:noFill/>
            </a:ln>
          </p:spPr>
        </p:pic>
        <p:pic>
          <p:nvPicPr>
            <p:cNvPr id="603" name="Google Shape;603;p37"/>
            <p:cNvPicPr preferRelativeResize="0"/>
            <p:nvPr/>
          </p:nvPicPr>
          <p:blipFill rotWithShape="1">
            <a:blip r:embed="rId6">
              <a:alphaModFix/>
            </a:blip>
            <a:srcRect b="1980" l="0" r="0" t="0"/>
            <a:stretch/>
          </p:blipFill>
          <p:spPr>
            <a:xfrm flipH="1">
              <a:off x="6634228" y="1233511"/>
              <a:ext cx="841748" cy="2170528"/>
            </a:xfrm>
            <a:prstGeom prst="rect">
              <a:avLst/>
            </a:prstGeom>
            <a:noFill/>
            <a:ln>
              <a:noFill/>
            </a:ln>
          </p:spPr>
        </p:pic>
        <p:pic>
          <p:nvPicPr>
            <p:cNvPr id="604" name="Google Shape;604;p37"/>
            <p:cNvPicPr preferRelativeResize="0"/>
            <p:nvPr/>
          </p:nvPicPr>
          <p:blipFill rotWithShape="1">
            <a:blip r:embed="rId6">
              <a:alphaModFix/>
            </a:blip>
            <a:srcRect b="1400" l="-800" r="800" t="0"/>
            <a:stretch/>
          </p:blipFill>
          <p:spPr>
            <a:xfrm>
              <a:off x="7129217" y="1233511"/>
              <a:ext cx="782287" cy="2183362"/>
            </a:xfrm>
            <a:prstGeom prst="rect">
              <a:avLst/>
            </a:prstGeom>
            <a:noFill/>
            <a:ln>
              <a:noFill/>
            </a:ln>
          </p:spPr>
        </p:pic>
      </p:grpSp>
      <p:sp>
        <p:nvSpPr>
          <p:cNvPr id="605" name="Google Shape;605;p37"/>
          <p:cNvSpPr/>
          <p:nvPr/>
        </p:nvSpPr>
        <p:spPr>
          <a:xfrm>
            <a:off x="6569575" y="2792097"/>
            <a:ext cx="600875" cy="356500"/>
          </a:xfrm>
          <a:custGeom>
            <a:rect b="b" l="l" r="r" t="t"/>
            <a:pathLst>
              <a:path extrusionOk="0" h="14260" w="24035">
                <a:moveTo>
                  <a:pt x="0" y="14260"/>
                </a:moveTo>
                <a:cubicBezTo>
                  <a:pt x="1015" y="12124"/>
                  <a:pt x="2083" y="3792"/>
                  <a:pt x="6089" y="1442"/>
                </a:cubicBezTo>
                <a:cubicBezTo>
                  <a:pt x="10095" y="-908"/>
                  <a:pt x="21044" y="374"/>
                  <a:pt x="24035" y="160"/>
                </a:cubicBezTo>
              </a:path>
            </a:pathLst>
          </a:custGeom>
          <a:noFill/>
          <a:ln cap="flat" cmpd="sng" w="9525">
            <a:solidFill>
              <a:schemeClr val="dk1"/>
            </a:solidFill>
            <a:prstDash val="solid"/>
            <a:round/>
            <a:headEnd len="med" w="med" type="none"/>
            <a:tailEnd len="med" w="med"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8"/>
          <p:cNvSpPr/>
          <p:nvPr/>
        </p:nvSpPr>
        <p:spPr>
          <a:xfrm>
            <a:off x="5544975" y="1934788"/>
            <a:ext cx="560700" cy="5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txBox="1"/>
          <p:nvPr/>
        </p:nvSpPr>
        <p:spPr>
          <a:xfrm>
            <a:off x="6105675" y="1934811"/>
            <a:ext cx="1894200" cy="1886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612" name="Google Shape;612;p38"/>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Anatomy</a:t>
            </a:r>
            <a:r>
              <a:rPr lang="en"/>
              <a:t> of a Keyword Spotting Application</a:t>
            </a:r>
            <a:endParaRPr/>
          </a:p>
        </p:txBody>
      </p:sp>
      <p:pic>
        <p:nvPicPr>
          <p:cNvPr id="613" name="Google Shape;613;p38"/>
          <p:cNvPicPr preferRelativeResize="0"/>
          <p:nvPr/>
        </p:nvPicPr>
        <p:blipFill>
          <a:blip r:embed="rId3">
            <a:alphaModFix/>
          </a:blip>
          <a:stretch>
            <a:fillRect/>
          </a:stretch>
        </p:blipFill>
        <p:spPr>
          <a:xfrm>
            <a:off x="1224053" y="2696275"/>
            <a:ext cx="256200" cy="295748"/>
          </a:xfrm>
          <a:prstGeom prst="rect">
            <a:avLst/>
          </a:prstGeom>
          <a:noFill/>
          <a:ln>
            <a:noFill/>
          </a:ln>
        </p:spPr>
      </p:pic>
      <p:pic>
        <p:nvPicPr>
          <p:cNvPr id="614" name="Google Shape;614;p38"/>
          <p:cNvPicPr preferRelativeResize="0"/>
          <p:nvPr/>
        </p:nvPicPr>
        <p:blipFill>
          <a:blip r:embed="rId4">
            <a:alphaModFix/>
          </a:blip>
          <a:stretch>
            <a:fillRect/>
          </a:stretch>
        </p:blipFill>
        <p:spPr>
          <a:xfrm>
            <a:off x="5583587" y="1993726"/>
            <a:ext cx="483474" cy="420626"/>
          </a:xfrm>
          <a:prstGeom prst="rect">
            <a:avLst/>
          </a:prstGeom>
          <a:noFill/>
          <a:ln>
            <a:noFill/>
          </a:ln>
        </p:spPr>
      </p:pic>
      <p:grpSp>
        <p:nvGrpSpPr>
          <p:cNvPr id="615" name="Google Shape;615;p38"/>
          <p:cNvGrpSpPr/>
          <p:nvPr/>
        </p:nvGrpSpPr>
        <p:grpSpPr>
          <a:xfrm>
            <a:off x="6453407" y="2136695"/>
            <a:ext cx="1198742" cy="1482940"/>
            <a:chOff x="6146572" y="1233511"/>
            <a:chExt cx="1764932" cy="2183362"/>
          </a:xfrm>
        </p:grpSpPr>
        <p:pic>
          <p:nvPicPr>
            <p:cNvPr id="616" name="Google Shape;616;p38"/>
            <p:cNvPicPr preferRelativeResize="0"/>
            <p:nvPr/>
          </p:nvPicPr>
          <p:blipFill rotWithShape="1">
            <a:blip r:embed="rId5">
              <a:alphaModFix/>
            </a:blip>
            <a:srcRect b="1980" l="0" r="0" t="0"/>
            <a:stretch/>
          </p:blipFill>
          <p:spPr>
            <a:xfrm>
              <a:off x="6146572" y="1233511"/>
              <a:ext cx="782287" cy="2170528"/>
            </a:xfrm>
            <a:prstGeom prst="rect">
              <a:avLst/>
            </a:prstGeom>
            <a:noFill/>
            <a:ln>
              <a:noFill/>
            </a:ln>
          </p:spPr>
        </p:pic>
        <p:pic>
          <p:nvPicPr>
            <p:cNvPr id="617" name="Google Shape;617;p38"/>
            <p:cNvPicPr preferRelativeResize="0"/>
            <p:nvPr/>
          </p:nvPicPr>
          <p:blipFill rotWithShape="1">
            <a:blip r:embed="rId5">
              <a:alphaModFix/>
            </a:blip>
            <a:srcRect b="1980" l="0" r="0" t="0"/>
            <a:stretch/>
          </p:blipFill>
          <p:spPr>
            <a:xfrm flipH="1">
              <a:off x="6634228" y="1233511"/>
              <a:ext cx="841748" cy="2170528"/>
            </a:xfrm>
            <a:prstGeom prst="rect">
              <a:avLst/>
            </a:prstGeom>
            <a:noFill/>
            <a:ln>
              <a:noFill/>
            </a:ln>
          </p:spPr>
        </p:pic>
        <p:pic>
          <p:nvPicPr>
            <p:cNvPr id="618" name="Google Shape;618;p38"/>
            <p:cNvPicPr preferRelativeResize="0"/>
            <p:nvPr/>
          </p:nvPicPr>
          <p:blipFill rotWithShape="1">
            <a:blip r:embed="rId5">
              <a:alphaModFix/>
            </a:blip>
            <a:srcRect b="1400" l="-800" r="800" t="0"/>
            <a:stretch/>
          </p:blipFill>
          <p:spPr>
            <a:xfrm>
              <a:off x="7129217" y="1233511"/>
              <a:ext cx="782287" cy="2183362"/>
            </a:xfrm>
            <a:prstGeom prst="rect">
              <a:avLst/>
            </a:prstGeom>
            <a:noFill/>
            <a:ln>
              <a:noFill/>
            </a:ln>
          </p:spPr>
        </p:pic>
      </p:grpSp>
      <p:cxnSp>
        <p:nvCxnSpPr>
          <p:cNvPr id="619" name="Google Shape;619;p38"/>
          <p:cNvCxnSpPr/>
          <p:nvPr/>
        </p:nvCxnSpPr>
        <p:spPr>
          <a:xfrm>
            <a:off x="1730525" y="2860175"/>
            <a:ext cx="3413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9"/>
          <p:cNvSpPr/>
          <p:nvPr/>
        </p:nvSpPr>
        <p:spPr>
          <a:xfrm>
            <a:off x="5544975" y="1934788"/>
            <a:ext cx="560700" cy="5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txBox="1"/>
          <p:nvPr/>
        </p:nvSpPr>
        <p:spPr>
          <a:xfrm>
            <a:off x="6105675" y="1934811"/>
            <a:ext cx="1894200" cy="1886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626" name="Google Shape;626;p39"/>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Anatomy</a:t>
            </a:r>
            <a:r>
              <a:rPr lang="en"/>
              <a:t> of a Keyword Spotting Application</a:t>
            </a:r>
            <a:endParaRPr/>
          </a:p>
        </p:txBody>
      </p:sp>
      <p:pic>
        <p:nvPicPr>
          <p:cNvPr id="627" name="Google Shape;627;p39"/>
          <p:cNvPicPr preferRelativeResize="0"/>
          <p:nvPr/>
        </p:nvPicPr>
        <p:blipFill>
          <a:blip r:embed="rId3">
            <a:alphaModFix/>
          </a:blip>
          <a:stretch>
            <a:fillRect/>
          </a:stretch>
        </p:blipFill>
        <p:spPr>
          <a:xfrm>
            <a:off x="1224053" y="2696275"/>
            <a:ext cx="256200" cy="295748"/>
          </a:xfrm>
          <a:prstGeom prst="rect">
            <a:avLst/>
          </a:prstGeom>
          <a:noFill/>
          <a:ln>
            <a:noFill/>
          </a:ln>
        </p:spPr>
      </p:pic>
      <p:pic>
        <p:nvPicPr>
          <p:cNvPr id="628" name="Google Shape;628;p39"/>
          <p:cNvPicPr preferRelativeResize="0"/>
          <p:nvPr/>
        </p:nvPicPr>
        <p:blipFill>
          <a:blip r:embed="rId4">
            <a:alphaModFix/>
          </a:blip>
          <a:stretch>
            <a:fillRect/>
          </a:stretch>
        </p:blipFill>
        <p:spPr>
          <a:xfrm>
            <a:off x="5583587" y="1993726"/>
            <a:ext cx="483474" cy="420626"/>
          </a:xfrm>
          <a:prstGeom prst="rect">
            <a:avLst/>
          </a:prstGeom>
          <a:noFill/>
          <a:ln>
            <a:noFill/>
          </a:ln>
        </p:spPr>
      </p:pic>
      <p:grpSp>
        <p:nvGrpSpPr>
          <p:cNvPr id="629" name="Google Shape;629;p39"/>
          <p:cNvGrpSpPr/>
          <p:nvPr/>
        </p:nvGrpSpPr>
        <p:grpSpPr>
          <a:xfrm>
            <a:off x="6453407" y="2136695"/>
            <a:ext cx="1198742" cy="1482940"/>
            <a:chOff x="6146572" y="1233511"/>
            <a:chExt cx="1764932" cy="2183362"/>
          </a:xfrm>
        </p:grpSpPr>
        <p:pic>
          <p:nvPicPr>
            <p:cNvPr id="630" name="Google Shape;630;p39"/>
            <p:cNvPicPr preferRelativeResize="0"/>
            <p:nvPr/>
          </p:nvPicPr>
          <p:blipFill rotWithShape="1">
            <a:blip r:embed="rId5">
              <a:alphaModFix/>
            </a:blip>
            <a:srcRect b="1980" l="0" r="0" t="0"/>
            <a:stretch/>
          </p:blipFill>
          <p:spPr>
            <a:xfrm>
              <a:off x="6146572" y="1233511"/>
              <a:ext cx="782287" cy="2170528"/>
            </a:xfrm>
            <a:prstGeom prst="rect">
              <a:avLst/>
            </a:prstGeom>
            <a:noFill/>
            <a:ln>
              <a:noFill/>
            </a:ln>
          </p:spPr>
        </p:pic>
        <p:pic>
          <p:nvPicPr>
            <p:cNvPr id="631" name="Google Shape;631;p39"/>
            <p:cNvPicPr preferRelativeResize="0"/>
            <p:nvPr/>
          </p:nvPicPr>
          <p:blipFill rotWithShape="1">
            <a:blip r:embed="rId5">
              <a:alphaModFix/>
            </a:blip>
            <a:srcRect b="1980" l="0" r="0" t="0"/>
            <a:stretch/>
          </p:blipFill>
          <p:spPr>
            <a:xfrm flipH="1">
              <a:off x="6634228" y="1233511"/>
              <a:ext cx="841748" cy="2170528"/>
            </a:xfrm>
            <a:prstGeom prst="rect">
              <a:avLst/>
            </a:prstGeom>
            <a:noFill/>
            <a:ln>
              <a:noFill/>
            </a:ln>
          </p:spPr>
        </p:pic>
        <p:pic>
          <p:nvPicPr>
            <p:cNvPr id="632" name="Google Shape;632;p39"/>
            <p:cNvPicPr preferRelativeResize="0"/>
            <p:nvPr/>
          </p:nvPicPr>
          <p:blipFill rotWithShape="1">
            <a:blip r:embed="rId5">
              <a:alphaModFix/>
            </a:blip>
            <a:srcRect b="1400" l="-800" r="800" t="0"/>
            <a:stretch/>
          </p:blipFill>
          <p:spPr>
            <a:xfrm>
              <a:off x="7129217" y="1233511"/>
              <a:ext cx="782287" cy="2183362"/>
            </a:xfrm>
            <a:prstGeom prst="rect">
              <a:avLst/>
            </a:prstGeom>
            <a:noFill/>
            <a:ln>
              <a:noFill/>
            </a:ln>
          </p:spPr>
        </p:pic>
      </p:grpSp>
      <p:cxnSp>
        <p:nvCxnSpPr>
          <p:cNvPr id="633" name="Google Shape;633;p39"/>
          <p:cNvCxnSpPr/>
          <p:nvPr/>
        </p:nvCxnSpPr>
        <p:spPr>
          <a:xfrm>
            <a:off x="1730525" y="2860175"/>
            <a:ext cx="3413100" cy="0"/>
          </a:xfrm>
          <a:prstGeom prst="straightConnector1">
            <a:avLst/>
          </a:prstGeom>
          <a:noFill/>
          <a:ln cap="flat" cmpd="sng" w="9525">
            <a:solidFill>
              <a:schemeClr val="dk2"/>
            </a:solidFill>
            <a:prstDash val="solid"/>
            <a:round/>
            <a:headEnd len="med" w="med" type="none"/>
            <a:tailEnd len="med" w="med" type="triangle"/>
          </a:ln>
        </p:spPr>
      </p:cxnSp>
      <p:pic>
        <p:nvPicPr>
          <p:cNvPr id="634" name="Google Shape;634;p39"/>
          <p:cNvPicPr preferRelativeResize="0"/>
          <p:nvPr/>
        </p:nvPicPr>
        <p:blipFill>
          <a:blip r:embed="rId3">
            <a:alphaModFix/>
          </a:blip>
          <a:stretch>
            <a:fillRect/>
          </a:stretch>
        </p:blipFill>
        <p:spPr>
          <a:xfrm>
            <a:off x="1818431" y="3109038"/>
            <a:ext cx="256200" cy="295748"/>
          </a:xfrm>
          <a:prstGeom prst="rect">
            <a:avLst/>
          </a:prstGeom>
          <a:noFill/>
          <a:ln>
            <a:noFill/>
          </a:ln>
        </p:spPr>
      </p:pic>
      <p:pic>
        <p:nvPicPr>
          <p:cNvPr id="635" name="Google Shape;635;p39"/>
          <p:cNvPicPr preferRelativeResize="0"/>
          <p:nvPr/>
        </p:nvPicPr>
        <p:blipFill>
          <a:blip r:embed="rId3">
            <a:alphaModFix/>
          </a:blip>
          <a:stretch>
            <a:fillRect/>
          </a:stretch>
        </p:blipFill>
        <p:spPr>
          <a:xfrm>
            <a:off x="1386606" y="3323875"/>
            <a:ext cx="256200" cy="295748"/>
          </a:xfrm>
          <a:prstGeom prst="rect">
            <a:avLst/>
          </a:prstGeom>
          <a:noFill/>
          <a:ln>
            <a:noFill/>
          </a:ln>
        </p:spPr>
      </p:pic>
      <p:pic>
        <p:nvPicPr>
          <p:cNvPr id="636" name="Google Shape;636;p39"/>
          <p:cNvPicPr preferRelativeResize="0"/>
          <p:nvPr/>
        </p:nvPicPr>
        <p:blipFill>
          <a:blip r:embed="rId3">
            <a:alphaModFix/>
          </a:blip>
          <a:stretch>
            <a:fillRect/>
          </a:stretch>
        </p:blipFill>
        <p:spPr>
          <a:xfrm>
            <a:off x="1753356" y="2320250"/>
            <a:ext cx="256200" cy="295748"/>
          </a:xfrm>
          <a:prstGeom prst="rect">
            <a:avLst/>
          </a:prstGeom>
          <a:noFill/>
          <a:ln>
            <a:noFill/>
          </a:ln>
        </p:spPr>
      </p:pic>
      <p:pic>
        <p:nvPicPr>
          <p:cNvPr id="637" name="Google Shape;637;p39"/>
          <p:cNvPicPr preferRelativeResize="0"/>
          <p:nvPr/>
        </p:nvPicPr>
        <p:blipFill>
          <a:blip r:embed="rId3">
            <a:alphaModFix/>
          </a:blip>
          <a:stretch>
            <a:fillRect/>
          </a:stretch>
        </p:blipFill>
        <p:spPr>
          <a:xfrm>
            <a:off x="1055981" y="2240325"/>
            <a:ext cx="256200" cy="295748"/>
          </a:xfrm>
          <a:prstGeom prst="rect">
            <a:avLst/>
          </a:prstGeom>
          <a:noFill/>
          <a:ln>
            <a:noFill/>
          </a:ln>
        </p:spPr>
      </p:pic>
      <p:pic>
        <p:nvPicPr>
          <p:cNvPr id="638" name="Google Shape;638;p39"/>
          <p:cNvPicPr preferRelativeResize="0"/>
          <p:nvPr/>
        </p:nvPicPr>
        <p:blipFill>
          <a:blip r:embed="rId3">
            <a:alphaModFix/>
          </a:blip>
          <a:stretch>
            <a:fillRect/>
          </a:stretch>
        </p:blipFill>
        <p:spPr>
          <a:xfrm>
            <a:off x="704181" y="2793300"/>
            <a:ext cx="256200" cy="295748"/>
          </a:xfrm>
          <a:prstGeom prst="rect">
            <a:avLst/>
          </a:prstGeom>
          <a:noFill/>
          <a:ln>
            <a:noFill/>
          </a:ln>
        </p:spPr>
      </p:pic>
      <p:pic>
        <p:nvPicPr>
          <p:cNvPr id="639" name="Google Shape;639;p39"/>
          <p:cNvPicPr preferRelativeResize="0"/>
          <p:nvPr/>
        </p:nvPicPr>
        <p:blipFill>
          <a:blip r:embed="rId3">
            <a:alphaModFix/>
          </a:blip>
          <a:stretch>
            <a:fillRect/>
          </a:stretch>
        </p:blipFill>
        <p:spPr>
          <a:xfrm>
            <a:off x="1004756" y="3087100"/>
            <a:ext cx="256200" cy="295748"/>
          </a:xfrm>
          <a:prstGeom prst="rect">
            <a:avLst/>
          </a:prstGeom>
          <a:noFill/>
          <a:ln>
            <a:noFill/>
          </a:ln>
        </p:spPr>
      </p:pic>
      <p:pic>
        <p:nvPicPr>
          <p:cNvPr id="640" name="Google Shape;640;p39"/>
          <p:cNvPicPr preferRelativeResize="0"/>
          <p:nvPr/>
        </p:nvPicPr>
        <p:blipFill>
          <a:blip r:embed="rId3">
            <a:alphaModFix/>
          </a:blip>
          <a:stretch>
            <a:fillRect/>
          </a:stretch>
        </p:blipFill>
        <p:spPr>
          <a:xfrm>
            <a:off x="1260956" y="3778600"/>
            <a:ext cx="256200" cy="295748"/>
          </a:xfrm>
          <a:prstGeom prst="rect">
            <a:avLst/>
          </a:prstGeom>
          <a:noFill/>
          <a:ln>
            <a:noFill/>
          </a:ln>
        </p:spPr>
      </p:pic>
      <p:pic>
        <p:nvPicPr>
          <p:cNvPr id="641" name="Google Shape;641;p39"/>
          <p:cNvPicPr preferRelativeResize="0"/>
          <p:nvPr/>
        </p:nvPicPr>
        <p:blipFill>
          <a:blip r:embed="rId3">
            <a:alphaModFix/>
          </a:blip>
          <a:stretch>
            <a:fillRect/>
          </a:stretch>
        </p:blipFill>
        <p:spPr>
          <a:xfrm>
            <a:off x="1686131" y="3653650"/>
            <a:ext cx="256200" cy="295748"/>
          </a:xfrm>
          <a:prstGeom prst="rect">
            <a:avLst/>
          </a:prstGeom>
          <a:noFill/>
          <a:ln>
            <a:noFill/>
          </a:ln>
        </p:spPr>
      </p:pic>
      <p:pic>
        <p:nvPicPr>
          <p:cNvPr id="642" name="Google Shape;642;p39"/>
          <p:cNvPicPr preferRelativeResize="0"/>
          <p:nvPr/>
        </p:nvPicPr>
        <p:blipFill>
          <a:blip r:embed="rId3">
            <a:alphaModFix/>
          </a:blip>
          <a:stretch>
            <a:fillRect/>
          </a:stretch>
        </p:blipFill>
        <p:spPr>
          <a:xfrm>
            <a:off x="492356" y="2168400"/>
            <a:ext cx="256200" cy="295748"/>
          </a:xfrm>
          <a:prstGeom prst="rect">
            <a:avLst/>
          </a:prstGeom>
          <a:noFill/>
          <a:ln>
            <a:noFill/>
          </a:ln>
        </p:spPr>
      </p:pic>
      <p:pic>
        <p:nvPicPr>
          <p:cNvPr id="643" name="Google Shape;643;p39"/>
          <p:cNvPicPr preferRelativeResize="0"/>
          <p:nvPr/>
        </p:nvPicPr>
        <p:blipFill>
          <a:blip r:embed="rId3">
            <a:alphaModFix/>
          </a:blip>
          <a:stretch>
            <a:fillRect/>
          </a:stretch>
        </p:blipFill>
        <p:spPr>
          <a:xfrm>
            <a:off x="272106" y="3818800"/>
            <a:ext cx="256200" cy="295748"/>
          </a:xfrm>
          <a:prstGeom prst="rect">
            <a:avLst/>
          </a:prstGeom>
          <a:noFill/>
          <a:ln>
            <a:noFill/>
          </a:ln>
        </p:spPr>
      </p:pic>
      <p:pic>
        <p:nvPicPr>
          <p:cNvPr id="644" name="Google Shape;644;p39"/>
          <p:cNvPicPr preferRelativeResize="0"/>
          <p:nvPr/>
        </p:nvPicPr>
        <p:blipFill>
          <a:blip r:embed="rId3">
            <a:alphaModFix/>
          </a:blip>
          <a:stretch>
            <a:fillRect/>
          </a:stretch>
        </p:blipFill>
        <p:spPr>
          <a:xfrm>
            <a:off x="492356" y="3217400"/>
            <a:ext cx="256200" cy="295748"/>
          </a:xfrm>
          <a:prstGeom prst="rect">
            <a:avLst/>
          </a:prstGeom>
          <a:noFill/>
          <a:ln>
            <a:noFill/>
          </a:ln>
        </p:spPr>
      </p:pic>
      <p:pic>
        <p:nvPicPr>
          <p:cNvPr id="645" name="Google Shape;645;p39"/>
          <p:cNvPicPr preferRelativeResize="0"/>
          <p:nvPr/>
        </p:nvPicPr>
        <p:blipFill>
          <a:blip r:embed="rId3">
            <a:alphaModFix/>
          </a:blip>
          <a:stretch>
            <a:fillRect/>
          </a:stretch>
        </p:blipFill>
        <p:spPr>
          <a:xfrm>
            <a:off x="252681" y="2692900"/>
            <a:ext cx="256200" cy="295748"/>
          </a:xfrm>
          <a:prstGeom prst="rect">
            <a:avLst/>
          </a:prstGeom>
          <a:noFill/>
          <a:ln>
            <a:noFill/>
          </a:ln>
        </p:spPr>
      </p:pic>
      <p:pic>
        <p:nvPicPr>
          <p:cNvPr id="646" name="Google Shape;646;p39"/>
          <p:cNvPicPr preferRelativeResize="0"/>
          <p:nvPr/>
        </p:nvPicPr>
        <p:blipFill>
          <a:blip r:embed="rId3">
            <a:alphaModFix/>
          </a:blip>
          <a:stretch>
            <a:fillRect/>
          </a:stretch>
        </p:blipFill>
        <p:spPr>
          <a:xfrm>
            <a:off x="1386606" y="1934800"/>
            <a:ext cx="256200" cy="295748"/>
          </a:xfrm>
          <a:prstGeom prst="rect">
            <a:avLst/>
          </a:prstGeom>
          <a:noFill/>
          <a:ln>
            <a:noFill/>
          </a:ln>
        </p:spPr>
      </p:pic>
      <p:pic>
        <p:nvPicPr>
          <p:cNvPr id="647" name="Google Shape;647;p39"/>
          <p:cNvPicPr preferRelativeResize="0"/>
          <p:nvPr/>
        </p:nvPicPr>
        <p:blipFill>
          <a:blip r:embed="rId3">
            <a:alphaModFix/>
          </a:blip>
          <a:stretch>
            <a:fillRect/>
          </a:stretch>
        </p:blipFill>
        <p:spPr>
          <a:xfrm>
            <a:off x="887931" y="1697975"/>
            <a:ext cx="256200" cy="295748"/>
          </a:xfrm>
          <a:prstGeom prst="rect">
            <a:avLst/>
          </a:prstGeom>
          <a:noFill/>
          <a:ln>
            <a:noFill/>
          </a:ln>
        </p:spPr>
      </p:pic>
      <p:pic>
        <p:nvPicPr>
          <p:cNvPr id="648" name="Google Shape;648;p39"/>
          <p:cNvPicPr preferRelativeResize="0"/>
          <p:nvPr/>
        </p:nvPicPr>
        <p:blipFill>
          <a:blip r:embed="rId3">
            <a:alphaModFix/>
          </a:blip>
          <a:stretch>
            <a:fillRect/>
          </a:stretch>
        </p:blipFill>
        <p:spPr>
          <a:xfrm>
            <a:off x="748544" y="3619625"/>
            <a:ext cx="256200" cy="295748"/>
          </a:xfrm>
          <a:prstGeom prst="rect">
            <a:avLst/>
          </a:prstGeom>
          <a:noFill/>
          <a:ln>
            <a:noFill/>
          </a:ln>
        </p:spPr>
      </p:pic>
      <p:pic>
        <p:nvPicPr>
          <p:cNvPr id="649" name="Google Shape;649;p39"/>
          <p:cNvPicPr preferRelativeResize="0"/>
          <p:nvPr/>
        </p:nvPicPr>
        <p:blipFill>
          <a:blip r:embed="rId3">
            <a:alphaModFix/>
          </a:blip>
          <a:stretch>
            <a:fillRect/>
          </a:stretch>
        </p:blipFill>
        <p:spPr>
          <a:xfrm>
            <a:off x="287381" y="1769775"/>
            <a:ext cx="256200" cy="295748"/>
          </a:xfrm>
          <a:prstGeom prst="rect">
            <a:avLst/>
          </a:prstGeom>
          <a:noFill/>
          <a:ln>
            <a:noFill/>
          </a:ln>
        </p:spPr>
      </p:pic>
      <p:pic>
        <p:nvPicPr>
          <p:cNvPr id="650" name="Google Shape;650;p39"/>
          <p:cNvPicPr preferRelativeResize="0"/>
          <p:nvPr/>
        </p:nvPicPr>
        <p:blipFill>
          <a:blip r:embed="rId3">
            <a:alphaModFix/>
          </a:blip>
          <a:stretch>
            <a:fillRect/>
          </a:stretch>
        </p:blipFill>
        <p:spPr>
          <a:xfrm>
            <a:off x="2207431" y="3561150"/>
            <a:ext cx="256200" cy="295748"/>
          </a:xfrm>
          <a:prstGeom prst="rect">
            <a:avLst/>
          </a:prstGeom>
          <a:noFill/>
          <a:ln>
            <a:noFill/>
          </a:ln>
        </p:spPr>
      </p:pic>
      <p:pic>
        <p:nvPicPr>
          <p:cNvPr id="651" name="Google Shape;651;p39"/>
          <p:cNvPicPr preferRelativeResize="0"/>
          <p:nvPr/>
        </p:nvPicPr>
        <p:blipFill>
          <a:blip r:embed="rId3">
            <a:alphaModFix/>
          </a:blip>
          <a:stretch>
            <a:fillRect/>
          </a:stretch>
        </p:blipFill>
        <p:spPr>
          <a:xfrm>
            <a:off x="2009556" y="1977850"/>
            <a:ext cx="256200" cy="295748"/>
          </a:xfrm>
          <a:prstGeom prst="rect">
            <a:avLst/>
          </a:prstGeom>
          <a:noFill/>
          <a:ln>
            <a:noFill/>
          </a:ln>
        </p:spPr>
      </p:pic>
      <p:pic>
        <p:nvPicPr>
          <p:cNvPr id="652" name="Google Shape;652;p39"/>
          <p:cNvPicPr preferRelativeResize="0"/>
          <p:nvPr/>
        </p:nvPicPr>
        <p:blipFill>
          <a:blip r:embed="rId3">
            <a:alphaModFix/>
          </a:blip>
          <a:stretch>
            <a:fillRect/>
          </a:stretch>
        </p:blipFill>
        <p:spPr>
          <a:xfrm>
            <a:off x="2367506" y="1769775"/>
            <a:ext cx="256200" cy="295748"/>
          </a:xfrm>
          <a:prstGeom prst="rect">
            <a:avLst/>
          </a:prstGeom>
          <a:noFill/>
          <a:ln>
            <a:noFill/>
          </a:ln>
        </p:spPr>
      </p:pic>
      <p:pic>
        <p:nvPicPr>
          <p:cNvPr id="653" name="Google Shape;653;p39"/>
          <p:cNvPicPr preferRelativeResize="0"/>
          <p:nvPr/>
        </p:nvPicPr>
        <p:blipFill>
          <a:blip r:embed="rId3">
            <a:alphaModFix/>
          </a:blip>
          <a:stretch>
            <a:fillRect/>
          </a:stretch>
        </p:blipFill>
        <p:spPr>
          <a:xfrm>
            <a:off x="1753356" y="1583450"/>
            <a:ext cx="256200" cy="295748"/>
          </a:xfrm>
          <a:prstGeom prst="rect">
            <a:avLst/>
          </a:prstGeom>
          <a:noFill/>
          <a:ln>
            <a:noFill/>
          </a:ln>
        </p:spPr>
      </p:pic>
      <p:pic>
        <p:nvPicPr>
          <p:cNvPr id="654" name="Google Shape;654;p39"/>
          <p:cNvPicPr preferRelativeResize="0"/>
          <p:nvPr/>
        </p:nvPicPr>
        <p:blipFill>
          <a:blip r:embed="rId3">
            <a:alphaModFix/>
          </a:blip>
          <a:stretch>
            <a:fillRect/>
          </a:stretch>
        </p:blipFill>
        <p:spPr>
          <a:xfrm>
            <a:off x="2367506" y="3047950"/>
            <a:ext cx="256200" cy="295748"/>
          </a:xfrm>
          <a:prstGeom prst="rect">
            <a:avLst/>
          </a:prstGeom>
          <a:noFill/>
          <a:ln>
            <a:noFill/>
          </a:ln>
        </p:spPr>
      </p:pic>
      <p:pic>
        <p:nvPicPr>
          <p:cNvPr id="655" name="Google Shape;655;p39"/>
          <p:cNvPicPr preferRelativeResize="0"/>
          <p:nvPr/>
        </p:nvPicPr>
        <p:blipFill>
          <a:blip r:embed="rId3">
            <a:alphaModFix/>
          </a:blip>
          <a:stretch>
            <a:fillRect/>
          </a:stretch>
        </p:blipFill>
        <p:spPr>
          <a:xfrm>
            <a:off x="2009556" y="4074350"/>
            <a:ext cx="256200" cy="295748"/>
          </a:xfrm>
          <a:prstGeom prst="rect">
            <a:avLst/>
          </a:prstGeom>
          <a:noFill/>
          <a:ln>
            <a:noFill/>
          </a:ln>
        </p:spPr>
      </p:pic>
      <p:pic>
        <p:nvPicPr>
          <p:cNvPr id="656" name="Google Shape;656;p39"/>
          <p:cNvPicPr preferRelativeResize="0"/>
          <p:nvPr/>
        </p:nvPicPr>
        <p:blipFill>
          <a:blip r:embed="rId3">
            <a:alphaModFix/>
          </a:blip>
          <a:stretch>
            <a:fillRect/>
          </a:stretch>
        </p:blipFill>
        <p:spPr>
          <a:xfrm>
            <a:off x="2265756" y="2419013"/>
            <a:ext cx="256200" cy="2957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are we going to learn?</a:t>
            </a:r>
            <a:endParaRPr>
              <a:solidFill>
                <a:schemeClr val="dk1"/>
              </a:solidFill>
            </a:endParaRPr>
          </a:p>
        </p:txBody>
      </p:sp>
      <p:sp>
        <p:nvSpPr>
          <p:cNvPr id="104" name="Google Shape;104;p22"/>
          <p:cNvSpPr/>
          <p:nvPr/>
        </p:nvSpPr>
        <p:spPr>
          <a:xfrm>
            <a:off x="221947" y="3165430"/>
            <a:ext cx="2280300" cy="125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Google Sans"/>
                <a:ea typeface="Google Sans"/>
                <a:cs typeface="Google Sans"/>
                <a:sym typeface="Google Sans"/>
              </a:rPr>
              <a:t>Challenges</a:t>
            </a:r>
            <a:r>
              <a:rPr lang="en" sz="2100">
                <a:latin typeface="Google Sans"/>
                <a:ea typeface="Google Sans"/>
                <a:cs typeface="Google Sans"/>
                <a:sym typeface="Google Sans"/>
              </a:rPr>
              <a:t> with Keyword Spotting</a:t>
            </a:r>
            <a:endParaRPr sz="2100">
              <a:latin typeface="Google Sans"/>
              <a:ea typeface="Google Sans"/>
              <a:cs typeface="Google Sans"/>
              <a:sym typeface="Google Sans"/>
            </a:endParaRPr>
          </a:p>
        </p:txBody>
      </p:sp>
      <p:sp>
        <p:nvSpPr>
          <p:cNvPr id="105" name="Google Shape;105;p22"/>
          <p:cNvSpPr/>
          <p:nvPr/>
        </p:nvSpPr>
        <p:spPr>
          <a:xfrm>
            <a:off x="3443222" y="3165427"/>
            <a:ext cx="2117100" cy="12513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2100">
                <a:latin typeface="Google Sans"/>
                <a:ea typeface="Google Sans"/>
                <a:cs typeface="Google Sans"/>
                <a:sym typeface="Google Sans"/>
              </a:rPr>
              <a:t>The Keyword Spotting ML </a:t>
            </a:r>
            <a:r>
              <a:rPr b="1" lang="en" sz="2100">
                <a:latin typeface="Google Sans"/>
                <a:ea typeface="Google Sans"/>
                <a:cs typeface="Google Sans"/>
                <a:sym typeface="Google Sans"/>
              </a:rPr>
              <a:t>Pipeline</a:t>
            </a:r>
            <a:endParaRPr sz="2100">
              <a:latin typeface="Google Sans"/>
              <a:ea typeface="Google Sans"/>
              <a:cs typeface="Google Sans"/>
              <a:sym typeface="Google Sans"/>
            </a:endParaRPr>
          </a:p>
        </p:txBody>
      </p:sp>
      <p:sp>
        <p:nvSpPr>
          <p:cNvPr id="106" name="Google Shape;106;p22"/>
          <p:cNvSpPr/>
          <p:nvPr/>
        </p:nvSpPr>
        <p:spPr>
          <a:xfrm>
            <a:off x="6295097" y="3165423"/>
            <a:ext cx="2745000" cy="12513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b="1" lang="en" sz="2100">
                <a:latin typeface="Google Sans"/>
                <a:ea typeface="Google Sans"/>
                <a:cs typeface="Google Sans"/>
                <a:sym typeface="Google Sans"/>
              </a:rPr>
              <a:t>Hands-on training</a:t>
            </a:r>
            <a:r>
              <a:rPr lang="en" sz="2100">
                <a:latin typeface="Google Sans"/>
                <a:ea typeface="Google Sans"/>
                <a:cs typeface="Google Sans"/>
                <a:sym typeface="Google Sans"/>
              </a:rPr>
              <a:t> of a Keyword Spotting Model</a:t>
            </a:r>
            <a:endParaRPr b="1" sz="2100">
              <a:latin typeface="Google Sans"/>
              <a:ea typeface="Google Sans"/>
              <a:cs typeface="Google Sans"/>
              <a:sym typeface="Google Sans"/>
            </a:endParaRPr>
          </a:p>
        </p:txBody>
      </p:sp>
      <p:grpSp>
        <p:nvGrpSpPr>
          <p:cNvPr id="107" name="Google Shape;107;p22"/>
          <p:cNvGrpSpPr/>
          <p:nvPr/>
        </p:nvGrpSpPr>
        <p:grpSpPr>
          <a:xfrm>
            <a:off x="6986954" y="1910531"/>
            <a:ext cx="1361308" cy="802435"/>
            <a:chOff x="657363" y="2284129"/>
            <a:chExt cx="1110637" cy="654675"/>
          </a:xfrm>
        </p:grpSpPr>
        <p:sp>
          <p:nvSpPr>
            <p:cNvPr id="108" name="Google Shape;108;p22"/>
            <p:cNvSpPr/>
            <p:nvPr/>
          </p:nvSpPr>
          <p:spPr>
            <a:xfrm>
              <a:off x="1150000" y="2302125"/>
              <a:ext cx="618000" cy="618000"/>
            </a:xfrm>
            <a:prstGeom prst="ellipse">
              <a:avLst/>
            </a:prstGeom>
            <a:solidFill>
              <a:srgbClr val="F8F9FA"/>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
            <p:cNvSpPr/>
            <p:nvPr/>
          </p:nvSpPr>
          <p:spPr>
            <a:xfrm>
              <a:off x="1150000" y="2302200"/>
              <a:ext cx="618000" cy="618000"/>
            </a:xfrm>
            <a:prstGeom prst="pie">
              <a:avLst>
                <a:gd fmla="val 18878269" name="adj1"/>
                <a:gd fmla="val 8053418" name="adj2"/>
              </a:avLst>
            </a:prstGeom>
            <a:solidFill>
              <a:srgbClr val="D9D9D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2"/>
            <p:cNvSpPr/>
            <p:nvPr/>
          </p:nvSpPr>
          <p:spPr>
            <a:xfrm>
              <a:off x="1297275" y="2450400"/>
              <a:ext cx="322500" cy="322500"/>
            </a:xfrm>
            <a:prstGeom prst="ellipse">
              <a:avLst/>
            </a:prstGeom>
            <a:solidFill>
              <a:srgbClr val="F8F9FA"/>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p:nvPr/>
          </p:nvSpPr>
          <p:spPr>
            <a:xfrm rot="10591250">
              <a:off x="675543" y="2302310"/>
              <a:ext cx="617939" cy="617939"/>
            </a:xfrm>
            <a:prstGeom prst="pie">
              <a:avLst>
                <a:gd fmla="val 13919535" name="adj1"/>
                <a:gd fmla="val 8053418" name="adj2"/>
              </a:avLst>
            </a:prstGeom>
            <a:solidFill>
              <a:srgbClr val="D9D9D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rot="10591250">
              <a:off x="675543" y="2302685"/>
              <a:ext cx="617939" cy="617939"/>
            </a:xfrm>
            <a:prstGeom prst="pie">
              <a:avLst>
                <a:gd fmla="val 3319488" name="adj1"/>
                <a:gd fmla="val 8053418" name="adj2"/>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rot="10591250">
              <a:off x="675543" y="2302310"/>
              <a:ext cx="617939" cy="617939"/>
            </a:xfrm>
            <a:prstGeom prst="pie">
              <a:avLst>
                <a:gd fmla="val 13919535" name="adj1"/>
                <a:gd fmla="val 18701963" name="adj2"/>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823275" y="2449875"/>
              <a:ext cx="322500" cy="322500"/>
            </a:xfrm>
            <a:prstGeom prst="pie">
              <a:avLst>
                <a:gd fmla="val 2941892" name="adj1"/>
                <a:gd fmla="val 18618120" name="adj2"/>
              </a:avLst>
            </a:prstGeom>
            <a:solidFill>
              <a:srgbClr val="FFFFF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rot="2302753">
              <a:off x="988629" y="2481464"/>
              <a:ext cx="47837" cy="208821"/>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rot="-2354726">
              <a:off x="981868" y="2537543"/>
              <a:ext cx="82511" cy="196557"/>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22"/>
          <p:cNvSpPr/>
          <p:nvPr/>
        </p:nvSpPr>
        <p:spPr>
          <a:xfrm>
            <a:off x="5217002" y="2043850"/>
            <a:ext cx="936300" cy="312600"/>
          </a:xfrm>
          <a:prstGeom prst="chevron">
            <a:avLst>
              <a:gd fmla="val 50000" name="adj"/>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18" name="Google Shape;118;p22"/>
          <p:cNvSpPr/>
          <p:nvPr/>
        </p:nvSpPr>
        <p:spPr>
          <a:xfrm>
            <a:off x="2845502" y="2043850"/>
            <a:ext cx="792000" cy="312600"/>
          </a:xfrm>
          <a:prstGeom prst="chevr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8F9FA"/>
              </a:solidFill>
              <a:latin typeface="Google Sans"/>
              <a:ea typeface="Google Sans"/>
              <a:cs typeface="Google Sans"/>
              <a:sym typeface="Google Sans"/>
            </a:endParaRPr>
          </a:p>
        </p:txBody>
      </p:sp>
      <p:sp>
        <p:nvSpPr>
          <p:cNvPr id="119" name="Google Shape;119;p22"/>
          <p:cNvSpPr/>
          <p:nvPr/>
        </p:nvSpPr>
        <p:spPr>
          <a:xfrm>
            <a:off x="4240491" y="2043850"/>
            <a:ext cx="1085400" cy="312600"/>
          </a:xfrm>
          <a:prstGeom prst="chevron">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120" name="Google Shape;120;p22"/>
          <p:cNvSpPr/>
          <p:nvPr/>
        </p:nvSpPr>
        <p:spPr>
          <a:xfrm>
            <a:off x="3526207" y="2043850"/>
            <a:ext cx="820800" cy="312600"/>
          </a:xfrm>
          <a:prstGeom prst="chevron">
            <a:avLst>
              <a:gd fmla="val 50000" name="adj"/>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50">
              <a:solidFill>
                <a:srgbClr val="F8F9FA"/>
              </a:solidFill>
              <a:latin typeface="Google Sans"/>
              <a:ea typeface="Google Sans"/>
              <a:cs typeface="Google Sans"/>
              <a:sym typeface="Google Sans"/>
            </a:endParaRPr>
          </a:p>
        </p:txBody>
      </p:sp>
      <p:sp>
        <p:nvSpPr>
          <p:cNvPr id="121" name="Google Shape;121;p22"/>
          <p:cNvSpPr txBox="1"/>
          <p:nvPr/>
        </p:nvSpPr>
        <p:spPr>
          <a:xfrm>
            <a:off x="2930332" y="2079250"/>
            <a:ext cx="644700" cy="2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50">
                <a:solidFill>
                  <a:srgbClr val="FFFFFF"/>
                </a:solidFill>
                <a:latin typeface="Google Sans"/>
                <a:ea typeface="Google Sans"/>
                <a:cs typeface="Google Sans"/>
                <a:sym typeface="Google Sans"/>
              </a:rPr>
              <a:t>Collect and Preprocess Data</a:t>
            </a:r>
            <a:endParaRPr b="1" sz="550">
              <a:solidFill>
                <a:srgbClr val="FFFFFF"/>
              </a:solidFill>
              <a:latin typeface="Google Sans"/>
              <a:ea typeface="Google Sans"/>
              <a:cs typeface="Google Sans"/>
              <a:sym typeface="Google Sans"/>
            </a:endParaRPr>
          </a:p>
        </p:txBody>
      </p:sp>
      <p:sp>
        <p:nvSpPr>
          <p:cNvPr id="122" name="Google Shape;122;p22"/>
          <p:cNvSpPr txBox="1"/>
          <p:nvPr/>
        </p:nvSpPr>
        <p:spPr>
          <a:xfrm>
            <a:off x="3623961" y="2079253"/>
            <a:ext cx="644700" cy="2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Design </a:t>
            </a:r>
            <a:endParaRPr b="1" sz="6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and Train</a:t>
            </a:r>
            <a:endParaRPr b="1" sz="6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Model</a:t>
            </a:r>
            <a:endParaRPr b="1" sz="650">
              <a:solidFill>
                <a:srgbClr val="FFFFFF"/>
              </a:solidFill>
              <a:latin typeface="Google Sans"/>
              <a:ea typeface="Google Sans"/>
              <a:cs typeface="Google Sans"/>
              <a:sym typeface="Google Sans"/>
            </a:endParaRPr>
          </a:p>
        </p:txBody>
      </p:sp>
      <p:sp>
        <p:nvSpPr>
          <p:cNvPr id="123" name="Google Shape;123;p22"/>
          <p:cNvSpPr txBox="1"/>
          <p:nvPr/>
        </p:nvSpPr>
        <p:spPr>
          <a:xfrm>
            <a:off x="4346900" y="2079253"/>
            <a:ext cx="936300" cy="2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Evaluate, Optimize, Convert, Deploy</a:t>
            </a:r>
            <a:endParaRPr b="1" sz="650">
              <a:solidFill>
                <a:srgbClr val="FFFFFF"/>
              </a:solidFill>
              <a:latin typeface="Google Sans"/>
              <a:ea typeface="Google Sans"/>
              <a:cs typeface="Google Sans"/>
              <a:sym typeface="Google Sans"/>
            </a:endParaRPr>
          </a:p>
        </p:txBody>
      </p:sp>
      <p:sp>
        <p:nvSpPr>
          <p:cNvPr id="124" name="Google Shape;124;p22"/>
          <p:cNvSpPr txBox="1"/>
          <p:nvPr/>
        </p:nvSpPr>
        <p:spPr>
          <a:xfrm>
            <a:off x="5317446" y="2079259"/>
            <a:ext cx="723300" cy="2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Make</a:t>
            </a:r>
            <a:endParaRPr b="1" sz="6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650">
                <a:solidFill>
                  <a:srgbClr val="FFFFFF"/>
                </a:solidFill>
                <a:latin typeface="Google Sans"/>
                <a:ea typeface="Google Sans"/>
                <a:cs typeface="Google Sans"/>
                <a:sym typeface="Google Sans"/>
              </a:rPr>
              <a:t>Inferences</a:t>
            </a:r>
            <a:endParaRPr b="1" sz="650">
              <a:solidFill>
                <a:srgbClr val="FFFFFF"/>
              </a:solidFill>
              <a:latin typeface="Google Sans"/>
              <a:ea typeface="Google Sans"/>
              <a:cs typeface="Google Sans"/>
              <a:sym typeface="Google Sans"/>
            </a:endParaRPr>
          </a:p>
        </p:txBody>
      </p:sp>
      <p:sp>
        <p:nvSpPr>
          <p:cNvPr id="125" name="Google Shape;125;p22"/>
          <p:cNvSpPr/>
          <p:nvPr/>
        </p:nvSpPr>
        <p:spPr>
          <a:xfrm>
            <a:off x="2843745" y="2401420"/>
            <a:ext cx="1455900" cy="2802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2"/>
          <p:cNvPicPr preferRelativeResize="0"/>
          <p:nvPr/>
        </p:nvPicPr>
        <p:blipFill rotWithShape="1">
          <a:blip r:embed="rId3">
            <a:alphaModFix/>
          </a:blip>
          <a:srcRect b="13934" l="17159" r="17570" t="15404"/>
          <a:stretch/>
        </p:blipFill>
        <p:spPr>
          <a:xfrm>
            <a:off x="3368502" y="2421999"/>
            <a:ext cx="406422" cy="247494"/>
          </a:xfrm>
          <a:prstGeom prst="rect">
            <a:avLst/>
          </a:prstGeom>
          <a:noFill/>
          <a:ln>
            <a:noFill/>
          </a:ln>
        </p:spPr>
      </p:pic>
      <p:sp>
        <p:nvSpPr>
          <p:cNvPr id="127" name="Google Shape;127;p22"/>
          <p:cNvSpPr/>
          <p:nvPr/>
        </p:nvSpPr>
        <p:spPr>
          <a:xfrm>
            <a:off x="4346900" y="2401420"/>
            <a:ext cx="979200" cy="2802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22"/>
          <p:cNvPicPr preferRelativeResize="0"/>
          <p:nvPr/>
        </p:nvPicPr>
        <p:blipFill rotWithShape="1">
          <a:blip r:embed="rId4">
            <a:alphaModFix/>
          </a:blip>
          <a:srcRect b="11417" l="5992" r="6018" t="15252"/>
          <a:stretch/>
        </p:blipFill>
        <p:spPr>
          <a:xfrm>
            <a:off x="4549526" y="2436183"/>
            <a:ext cx="467484" cy="219139"/>
          </a:xfrm>
          <a:prstGeom prst="rect">
            <a:avLst/>
          </a:prstGeom>
          <a:noFill/>
          <a:ln>
            <a:noFill/>
          </a:ln>
        </p:spPr>
      </p:pic>
      <p:sp>
        <p:nvSpPr>
          <p:cNvPr id="129" name="Google Shape;129;p22"/>
          <p:cNvSpPr/>
          <p:nvPr/>
        </p:nvSpPr>
        <p:spPr>
          <a:xfrm>
            <a:off x="5373285" y="2401430"/>
            <a:ext cx="740100" cy="2802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2"/>
          <p:cNvPicPr preferRelativeResize="0"/>
          <p:nvPr/>
        </p:nvPicPr>
        <p:blipFill rotWithShape="1">
          <a:blip r:embed="rId4">
            <a:alphaModFix/>
          </a:blip>
          <a:srcRect b="11419" l="5992" r="6018" t="60195"/>
          <a:stretch/>
        </p:blipFill>
        <p:spPr>
          <a:xfrm>
            <a:off x="5414123" y="2569703"/>
            <a:ext cx="467484" cy="84827"/>
          </a:xfrm>
          <a:prstGeom prst="rect">
            <a:avLst/>
          </a:prstGeom>
          <a:noFill/>
          <a:ln>
            <a:noFill/>
          </a:ln>
        </p:spPr>
      </p:pic>
      <p:pic>
        <p:nvPicPr>
          <p:cNvPr id="131" name="Google Shape;131;p22"/>
          <p:cNvPicPr preferRelativeResize="0"/>
          <p:nvPr/>
        </p:nvPicPr>
        <p:blipFill rotWithShape="1">
          <a:blip r:embed="rId4">
            <a:alphaModFix/>
          </a:blip>
          <a:srcRect b="38405" l="34518" r="33909" t="14319"/>
          <a:stretch/>
        </p:blipFill>
        <p:spPr>
          <a:xfrm>
            <a:off x="5667042" y="2428425"/>
            <a:ext cx="167748" cy="141276"/>
          </a:xfrm>
          <a:prstGeom prst="rect">
            <a:avLst/>
          </a:prstGeom>
          <a:noFill/>
          <a:ln>
            <a:noFill/>
          </a:ln>
        </p:spPr>
      </p:pic>
      <p:sp>
        <p:nvSpPr>
          <p:cNvPr id="132" name="Google Shape;132;p22"/>
          <p:cNvSpPr txBox="1"/>
          <p:nvPr/>
        </p:nvSpPr>
        <p:spPr>
          <a:xfrm>
            <a:off x="5796830" y="2557856"/>
            <a:ext cx="390600" cy="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50">
                <a:solidFill>
                  <a:srgbClr val="535F69"/>
                </a:solidFill>
                <a:latin typeface="Roboto Thin"/>
                <a:ea typeface="Roboto Thin"/>
                <a:cs typeface="Roboto Thin"/>
                <a:sym typeface="Roboto Thin"/>
              </a:rPr>
              <a:t>Micro</a:t>
            </a:r>
            <a:endParaRPr sz="550">
              <a:solidFill>
                <a:srgbClr val="535F69"/>
              </a:solidFill>
              <a:latin typeface="Roboto Thin"/>
              <a:ea typeface="Roboto Thin"/>
              <a:cs typeface="Roboto Thin"/>
              <a:sym typeface="Roboto Thin"/>
            </a:endParaRPr>
          </a:p>
        </p:txBody>
      </p:sp>
      <p:pic>
        <p:nvPicPr>
          <p:cNvPr id="133" name="Google Shape;133;p22"/>
          <p:cNvPicPr preferRelativeResize="0"/>
          <p:nvPr/>
        </p:nvPicPr>
        <p:blipFill>
          <a:blip r:embed="rId5">
            <a:alphaModFix/>
          </a:blip>
          <a:stretch>
            <a:fillRect/>
          </a:stretch>
        </p:blipFill>
        <p:spPr>
          <a:xfrm>
            <a:off x="674980" y="1589114"/>
            <a:ext cx="1374224" cy="1375063"/>
          </a:xfrm>
          <a:prstGeom prst="rect">
            <a:avLst/>
          </a:prstGeom>
          <a:noFill/>
          <a:ln>
            <a:noFill/>
          </a:ln>
        </p:spPr>
      </p:pic>
      <p:sp>
        <p:nvSpPr>
          <p:cNvPr id="134" name="Google Shape;134;p22"/>
          <p:cNvSpPr/>
          <p:nvPr/>
        </p:nvSpPr>
        <p:spPr>
          <a:xfrm>
            <a:off x="2703400" y="1439475"/>
            <a:ext cx="6440700" cy="33528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0"/>
          <p:cNvSpPr/>
          <p:nvPr/>
        </p:nvSpPr>
        <p:spPr>
          <a:xfrm>
            <a:off x="5544975" y="1934788"/>
            <a:ext cx="560700" cy="5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txBox="1"/>
          <p:nvPr/>
        </p:nvSpPr>
        <p:spPr>
          <a:xfrm>
            <a:off x="6105675" y="1934811"/>
            <a:ext cx="1894200" cy="1886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663" name="Google Shape;663;p40"/>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Anatomy</a:t>
            </a:r>
            <a:r>
              <a:rPr lang="en"/>
              <a:t> of a Keyword Spotting Application</a:t>
            </a:r>
            <a:endParaRPr/>
          </a:p>
        </p:txBody>
      </p:sp>
      <p:pic>
        <p:nvPicPr>
          <p:cNvPr id="664" name="Google Shape;664;p40"/>
          <p:cNvPicPr preferRelativeResize="0"/>
          <p:nvPr/>
        </p:nvPicPr>
        <p:blipFill>
          <a:blip r:embed="rId3">
            <a:alphaModFix/>
          </a:blip>
          <a:stretch>
            <a:fillRect/>
          </a:stretch>
        </p:blipFill>
        <p:spPr>
          <a:xfrm>
            <a:off x="1224053" y="2696275"/>
            <a:ext cx="256200" cy="295748"/>
          </a:xfrm>
          <a:prstGeom prst="rect">
            <a:avLst/>
          </a:prstGeom>
          <a:noFill/>
          <a:ln>
            <a:noFill/>
          </a:ln>
        </p:spPr>
      </p:pic>
      <p:pic>
        <p:nvPicPr>
          <p:cNvPr id="665" name="Google Shape;665;p40"/>
          <p:cNvPicPr preferRelativeResize="0"/>
          <p:nvPr/>
        </p:nvPicPr>
        <p:blipFill>
          <a:blip r:embed="rId4">
            <a:alphaModFix/>
          </a:blip>
          <a:stretch>
            <a:fillRect/>
          </a:stretch>
        </p:blipFill>
        <p:spPr>
          <a:xfrm>
            <a:off x="5583587" y="1993726"/>
            <a:ext cx="483474" cy="420626"/>
          </a:xfrm>
          <a:prstGeom prst="rect">
            <a:avLst/>
          </a:prstGeom>
          <a:noFill/>
          <a:ln>
            <a:noFill/>
          </a:ln>
        </p:spPr>
      </p:pic>
      <p:grpSp>
        <p:nvGrpSpPr>
          <p:cNvPr id="666" name="Google Shape;666;p40"/>
          <p:cNvGrpSpPr/>
          <p:nvPr/>
        </p:nvGrpSpPr>
        <p:grpSpPr>
          <a:xfrm>
            <a:off x="6453407" y="2136695"/>
            <a:ext cx="1198742" cy="1482940"/>
            <a:chOff x="6146572" y="1233511"/>
            <a:chExt cx="1764932" cy="2183362"/>
          </a:xfrm>
        </p:grpSpPr>
        <p:pic>
          <p:nvPicPr>
            <p:cNvPr id="667" name="Google Shape;667;p40"/>
            <p:cNvPicPr preferRelativeResize="0"/>
            <p:nvPr/>
          </p:nvPicPr>
          <p:blipFill rotWithShape="1">
            <a:blip r:embed="rId5">
              <a:alphaModFix/>
            </a:blip>
            <a:srcRect b="1980" l="0" r="0" t="0"/>
            <a:stretch/>
          </p:blipFill>
          <p:spPr>
            <a:xfrm>
              <a:off x="6146572" y="1233511"/>
              <a:ext cx="782287" cy="2170528"/>
            </a:xfrm>
            <a:prstGeom prst="rect">
              <a:avLst/>
            </a:prstGeom>
            <a:noFill/>
            <a:ln>
              <a:noFill/>
            </a:ln>
          </p:spPr>
        </p:pic>
        <p:pic>
          <p:nvPicPr>
            <p:cNvPr id="668" name="Google Shape;668;p40"/>
            <p:cNvPicPr preferRelativeResize="0"/>
            <p:nvPr/>
          </p:nvPicPr>
          <p:blipFill rotWithShape="1">
            <a:blip r:embed="rId5">
              <a:alphaModFix/>
            </a:blip>
            <a:srcRect b="1980" l="0" r="0" t="0"/>
            <a:stretch/>
          </p:blipFill>
          <p:spPr>
            <a:xfrm flipH="1">
              <a:off x="6634228" y="1233511"/>
              <a:ext cx="841748" cy="2170528"/>
            </a:xfrm>
            <a:prstGeom prst="rect">
              <a:avLst/>
            </a:prstGeom>
            <a:noFill/>
            <a:ln>
              <a:noFill/>
            </a:ln>
          </p:spPr>
        </p:pic>
        <p:pic>
          <p:nvPicPr>
            <p:cNvPr id="669" name="Google Shape;669;p40"/>
            <p:cNvPicPr preferRelativeResize="0"/>
            <p:nvPr/>
          </p:nvPicPr>
          <p:blipFill rotWithShape="1">
            <a:blip r:embed="rId5">
              <a:alphaModFix/>
            </a:blip>
            <a:srcRect b="1400" l="-800" r="800" t="0"/>
            <a:stretch/>
          </p:blipFill>
          <p:spPr>
            <a:xfrm>
              <a:off x="7129217" y="1233511"/>
              <a:ext cx="782287" cy="2183362"/>
            </a:xfrm>
            <a:prstGeom prst="rect">
              <a:avLst/>
            </a:prstGeom>
            <a:noFill/>
            <a:ln>
              <a:noFill/>
            </a:ln>
          </p:spPr>
        </p:pic>
      </p:grpSp>
      <p:cxnSp>
        <p:nvCxnSpPr>
          <p:cNvPr id="670" name="Google Shape;670;p40"/>
          <p:cNvCxnSpPr/>
          <p:nvPr/>
        </p:nvCxnSpPr>
        <p:spPr>
          <a:xfrm>
            <a:off x="1730525" y="2860175"/>
            <a:ext cx="3413100" cy="0"/>
          </a:xfrm>
          <a:prstGeom prst="straightConnector1">
            <a:avLst/>
          </a:prstGeom>
          <a:noFill/>
          <a:ln cap="flat" cmpd="sng" w="9525">
            <a:solidFill>
              <a:schemeClr val="dk2"/>
            </a:solidFill>
            <a:prstDash val="solid"/>
            <a:round/>
            <a:headEnd len="med" w="med" type="none"/>
            <a:tailEnd len="med" w="med" type="triangle"/>
          </a:ln>
        </p:spPr>
      </p:cxnSp>
      <p:pic>
        <p:nvPicPr>
          <p:cNvPr id="671" name="Google Shape;671;p40"/>
          <p:cNvPicPr preferRelativeResize="0"/>
          <p:nvPr/>
        </p:nvPicPr>
        <p:blipFill>
          <a:blip r:embed="rId3">
            <a:alphaModFix/>
          </a:blip>
          <a:stretch>
            <a:fillRect/>
          </a:stretch>
        </p:blipFill>
        <p:spPr>
          <a:xfrm>
            <a:off x="1818431" y="3109038"/>
            <a:ext cx="256200" cy="295748"/>
          </a:xfrm>
          <a:prstGeom prst="rect">
            <a:avLst/>
          </a:prstGeom>
          <a:noFill/>
          <a:ln>
            <a:noFill/>
          </a:ln>
        </p:spPr>
      </p:pic>
      <p:pic>
        <p:nvPicPr>
          <p:cNvPr id="672" name="Google Shape;672;p40"/>
          <p:cNvPicPr preferRelativeResize="0"/>
          <p:nvPr/>
        </p:nvPicPr>
        <p:blipFill>
          <a:blip r:embed="rId3">
            <a:alphaModFix/>
          </a:blip>
          <a:stretch>
            <a:fillRect/>
          </a:stretch>
        </p:blipFill>
        <p:spPr>
          <a:xfrm>
            <a:off x="1386606" y="3323875"/>
            <a:ext cx="256200" cy="295748"/>
          </a:xfrm>
          <a:prstGeom prst="rect">
            <a:avLst/>
          </a:prstGeom>
          <a:noFill/>
          <a:ln>
            <a:noFill/>
          </a:ln>
        </p:spPr>
      </p:pic>
      <p:pic>
        <p:nvPicPr>
          <p:cNvPr id="673" name="Google Shape;673;p40"/>
          <p:cNvPicPr preferRelativeResize="0"/>
          <p:nvPr/>
        </p:nvPicPr>
        <p:blipFill>
          <a:blip r:embed="rId3">
            <a:alphaModFix/>
          </a:blip>
          <a:stretch>
            <a:fillRect/>
          </a:stretch>
        </p:blipFill>
        <p:spPr>
          <a:xfrm>
            <a:off x="1753356" y="2320250"/>
            <a:ext cx="256200" cy="295748"/>
          </a:xfrm>
          <a:prstGeom prst="rect">
            <a:avLst/>
          </a:prstGeom>
          <a:noFill/>
          <a:ln>
            <a:noFill/>
          </a:ln>
        </p:spPr>
      </p:pic>
      <p:pic>
        <p:nvPicPr>
          <p:cNvPr id="674" name="Google Shape;674;p40"/>
          <p:cNvPicPr preferRelativeResize="0"/>
          <p:nvPr/>
        </p:nvPicPr>
        <p:blipFill>
          <a:blip r:embed="rId3">
            <a:alphaModFix/>
          </a:blip>
          <a:stretch>
            <a:fillRect/>
          </a:stretch>
        </p:blipFill>
        <p:spPr>
          <a:xfrm>
            <a:off x="1055981" y="2240325"/>
            <a:ext cx="256200" cy="295748"/>
          </a:xfrm>
          <a:prstGeom prst="rect">
            <a:avLst/>
          </a:prstGeom>
          <a:noFill/>
          <a:ln>
            <a:noFill/>
          </a:ln>
        </p:spPr>
      </p:pic>
      <p:pic>
        <p:nvPicPr>
          <p:cNvPr id="675" name="Google Shape;675;p40"/>
          <p:cNvPicPr preferRelativeResize="0"/>
          <p:nvPr/>
        </p:nvPicPr>
        <p:blipFill>
          <a:blip r:embed="rId3">
            <a:alphaModFix/>
          </a:blip>
          <a:stretch>
            <a:fillRect/>
          </a:stretch>
        </p:blipFill>
        <p:spPr>
          <a:xfrm>
            <a:off x="704181" y="2793300"/>
            <a:ext cx="256200" cy="295748"/>
          </a:xfrm>
          <a:prstGeom prst="rect">
            <a:avLst/>
          </a:prstGeom>
          <a:noFill/>
          <a:ln>
            <a:noFill/>
          </a:ln>
        </p:spPr>
      </p:pic>
      <p:pic>
        <p:nvPicPr>
          <p:cNvPr id="676" name="Google Shape;676;p40"/>
          <p:cNvPicPr preferRelativeResize="0"/>
          <p:nvPr/>
        </p:nvPicPr>
        <p:blipFill>
          <a:blip r:embed="rId3">
            <a:alphaModFix/>
          </a:blip>
          <a:stretch>
            <a:fillRect/>
          </a:stretch>
        </p:blipFill>
        <p:spPr>
          <a:xfrm>
            <a:off x="1004756" y="3087100"/>
            <a:ext cx="256200" cy="295748"/>
          </a:xfrm>
          <a:prstGeom prst="rect">
            <a:avLst/>
          </a:prstGeom>
          <a:noFill/>
          <a:ln>
            <a:noFill/>
          </a:ln>
        </p:spPr>
      </p:pic>
      <p:pic>
        <p:nvPicPr>
          <p:cNvPr id="677" name="Google Shape;677;p40"/>
          <p:cNvPicPr preferRelativeResize="0"/>
          <p:nvPr/>
        </p:nvPicPr>
        <p:blipFill>
          <a:blip r:embed="rId3">
            <a:alphaModFix/>
          </a:blip>
          <a:stretch>
            <a:fillRect/>
          </a:stretch>
        </p:blipFill>
        <p:spPr>
          <a:xfrm>
            <a:off x="1260956" y="3778600"/>
            <a:ext cx="256200" cy="295748"/>
          </a:xfrm>
          <a:prstGeom prst="rect">
            <a:avLst/>
          </a:prstGeom>
          <a:noFill/>
          <a:ln>
            <a:noFill/>
          </a:ln>
        </p:spPr>
      </p:pic>
      <p:pic>
        <p:nvPicPr>
          <p:cNvPr id="678" name="Google Shape;678;p40"/>
          <p:cNvPicPr preferRelativeResize="0"/>
          <p:nvPr/>
        </p:nvPicPr>
        <p:blipFill>
          <a:blip r:embed="rId3">
            <a:alphaModFix/>
          </a:blip>
          <a:stretch>
            <a:fillRect/>
          </a:stretch>
        </p:blipFill>
        <p:spPr>
          <a:xfrm>
            <a:off x="1686131" y="3653650"/>
            <a:ext cx="256200" cy="295748"/>
          </a:xfrm>
          <a:prstGeom prst="rect">
            <a:avLst/>
          </a:prstGeom>
          <a:noFill/>
          <a:ln>
            <a:noFill/>
          </a:ln>
        </p:spPr>
      </p:pic>
      <p:pic>
        <p:nvPicPr>
          <p:cNvPr id="679" name="Google Shape;679;p40"/>
          <p:cNvPicPr preferRelativeResize="0"/>
          <p:nvPr/>
        </p:nvPicPr>
        <p:blipFill>
          <a:blip r:embed="rId3">
            <a:alphaModFix/>
          </a:blip>
          <a:stretch>
            <a:fillRect/>
          </a:stretch>
        </p:blipFill>
        <p:spPr>
          <a:xfrm>
            <a:off x="492356" y="2168400"/>
            <a:ext cx="256200" cy="295748"/>
          </a:xfrm>
          <a:prstGeom prst="rect">
            <a:avLst/>
          </a:prstGeom>
          <a:noFill/>
          <a:ln>
            <a:noFill/>
          </a:ln>
        </p:spPr>
      </p:pic>
      <p:pic>
        <p:nvPicPr>
          <p:cNvPr id="680" name="Google Shape;680;p40"/>
          <p:cNvPicPr preferRelativeResize="0"/>
          <p:nvPr/>
        </p:nvPicPr>
        <p:blipFill>
          <a:blip r:embed="rId3">
            <a:alphaModFix/>
          </a:blip>
          <a:stretch>
            <a:fillRect/>
          </a:stretch>
        </p:blipFill>
        <p:spPr>
          <a:xfrm>
            <a:off x="272106" y="3818800"/>
            <a:ext cx="256200" cy="295748"/>
          </a:xfrm>
          <a:prstGeom prst="rect">
            <a:avLst/>
          </a:prstGeom>
          <a:noFill/>
          <a:ln>
            <a:noFill/>
          </a:ln>
        </p:spPr>
      </p:pic>
      <p:pic>
        <p:nvPicPr>
          <p:cNvPr id="681" name="Google Shape;681;p40"/>
          <p:cNvPicPr preferRelativeResize="0"/>
          <p:nvPr/>
        </p:nvPicPr>
        <p:blipFill>
          <a:blip r:embed="rId3">
            <a:alphaModFix/>
          </a:blip>
          <a:stretch>
            <a:fillRect/>
          </a:stretch>
        </p:blipFill>
        <p:spPr>
          <a:xfrm>
            <a:off x="492356" y="3217400"/>
            <a:ext cx="256200" cy="295748"/>
          </a:xfrm>
          <a:prstGeom prst="rect">
            <a:avLst/>
          </a:prstGeom>
          <a:noFill/>
          <a:ln>
            <a:noFill/>
          </a:ln>
        </p:spPr>
      </p:pic>
      <p:pic>
        <p:nvPicPr>
          <p:cNvPr id="682" name="Google Shape;682;p40"/>
          <p:cNvPicPr preferRelativeResize="0"/>
          <p:nvPr/>
        </p:nvPicPr>
        <p:blipFill>
          <a:blip r:embed="rId3">
            <a:alphaModFix/>
          </a:blip>
          <a:stretch>
            <a:fillRect/>
          </a:stretch>
        </p:blipFill>
        <p:spPr>
          <a:xfrm>
            <a:off x="252681" y="2692900"/>
            <a:ext cx="256200" cy="295748"/>
          </a:xfrm>
          <a:prstGeom prst="rect">
            <a:avLst/>
          </a:prstGeom>
          <a:noFill/>
          <a:ln>
            <a:noFill/>
          </a:ln>
        </p:spPr>
      </p:pic>
      <p:pic>
        <p:nvPicPr>
          <p:cNvPr id="683" name="Google Shape;683;p40"/>
          <p:cNvPicPr preferRelativeResize="0"/>
          <p:nvPr/>
        </p:nvPicPr>
        <p:blipFill>
          <a:blip r:embed="rId3">
            <a:alphaModFix/>
          </a:blip>
          <a:stretch>
            <a:fillRect/>
          </a:stretch>
        </p:blipFill>
        <p:spPr>
          <a:xfrm>
            <a:off x="1386606" y="1934800"/>
            <a:ext cx="256200" cy="295748"/>
          </a:xfrm>
          <a:prstGeom prst="rect">
            <a:avLst/>
          </a:prstGeom>
          <a:noFill/>
          <a:ln>
            <a:noFill/>
          </a:ln>
        </p:spPr>
      </p:pic>
      <p:pic>
        <p:nvPicPr>
          <p:cNvPr id="684" name="Google Shape;684;p40"/>
          <p:cNvPicPr preferRelativeResize="0"/>
          <p:nvPr/>
        </p:nvPicPr>
        <p:blipFill>
          <a:blip r:embed="rId3">
            <a:alphaModFix/>
          </a:blip>
          <a:stretch>
            <a:fillRect/>
          </a:stretch>
        </p:blipFill>
        <p:spPr>
          <a:xfrm>
            <a:off x="887931" y="1697975"/>
            <a:ext cx="256200" cy="295748"/>
          </a:xfrm>
          <a:prstGeom prst="rect">
            <a:avLst/>
          </a:prstGeom>
          <a:noFill/>
          <a:ln>
            <a:noFill/>
          </a:ln>
        </p:spPr>
      </p:pic>
      <p:pic>
        <p:nvPicPr>
          <p:cNvPr id="685" name="Google Shape;685;p40"/>
          <p:cNvPicPr preferRelativeResize="0"/>
          <p:nvPr/>
        </p:nvPicPr>
        <p:blipFill>
          <a:blip r:embed="rId3">
            <a:alphaModFix/>
          </a:blip>
          <a:stretch>
            <a:fillRect/>
          </a:stretch>
        </p:blipFill>
        <p:spPr>
          <a:xfrm>
            <a:off x="748544" y="3619625"/>
            <a:ext cx="256200" cy="295748"/>
          </a:xfrm>
          <a:prstGeom prst="rect">
            <a:avLst/>
          </a:prstGeom>
          <a:noFill/>
          <a:ln>
            <a:noFill/>
          </a:ln>
        </p:spPr>
      </p:pic>
      <p:pic>
        <p:nvPicPr>
          <p:cNvPr id="686" name="Google Shape;686;p40"/>
          <p:cNvPicPr preferRelativeResize="0"/>
          <p:nvPr/>
        </p:nvPicPr>
        <p:blipFill>
          <a:blip r:embed="rId3">
            <a:alphaModFix/>
          </a:blip>
          <a:stretch>
            <a:fillRect/>
          </a:stretch>
        </p:blipFill>
        <p:spPr>
          <a:xfrm>
            <a:off x="287381" y="1769775"/>
            <a:ext cx="256200" cy="295748"/>
          </a:xfrm>
          <a:prstGeom prst="rect">
            <a:avLst/>
          </a:prstGeom>
          <a:noFill/>
          <a:ln>
            <a:noFill/>
          </a:ln>
        </p:spPr>
      </p:pic>
      <p:pic>
        <p:nvPicPr>
          <p:cNvPr id="687" name="Google Shape;687;p40"/>
          <p:cNvPicPr preferRelativeResize="0"/>
          <p:nvPr/>
        </p:nvPicPr>
        <p:blipFill>
          <a:blip r:embed="rId3">
            <a:alphaModFix/>
          </a:blip>
          <a:stretch>
            <a:fillRect/>
          </a:stretch>
        </p:blipFill>
        <p:spPr>
          <a:xfrm>
            <a:off x="2207431" y="3561150"/>
            <a:ext cx="256200" cy="295748"/>
          </a:xfrm>
          <a:prstGeom prst="rect">
            <a:avLst/>
          </a:prstGeom>
          <a:noFill/>
          <a:ln>
            <a:noFill/>
          </a:ln>
        </p:spPr>
      </p:pic>
      <p:pic>
        <p:nvPicPr>
          <p:cNvPr id="688" name="Google Shape;688;p40"/>
          <p:cNvPicPr preferRelativeResize="0"/>
          <p:nvPr/>
        </p:nvPicPr>
        <p:blipFill>
          <a:blip r:embed="rId3">
            <a:alphaModFix/>
          </a:blip>
          <a:stretch>
            <a:fillRect/>
          </a:stretch>
        </p:blipFill>
        <p:spPr>
          <a:xfrm>
            <a:off x="2009556" y="1977850"/>
            <a:ext cx="256200" cy="295748"/>
          </a:xfrm>
          <a:prstGeom prst="rect">
            <a:avLst/>
          </a:prstGeom>
          <a:noFill/>
          <a:ln>
            <a:noFill/>
          </a:ln>
        </p:spPr>
      </p:pic>
      <p:pic>
        <p:nvPicPr>
          <p:cNvPr id="689" name="Google Shape;689;p40"/>
          <p:cNvPicPr preferRelativeResize="0"/>
          <p:nvPr/>
        </p:nvPicPr>
        <p:blipFill>
          <a:blip r:embed="rId3">
            <a:alphaModFix/>
          </a:blip>
          <a:stretch>
            <a:fillRect/>
          </a:stretch>
        </p:blipFill>
        <p:spPr>
          <a:xfrm>
            <a:off x="2367506" y="1769775"/>
            <a:ext cx="256200" cy="295748"/>
          </a:xfrm>
          <a:prstGeom prst="rect">
            <a:avLst/>
          </a:prstGeom>
          <a:noFill/>
          <a:ln>
            <a:noFill/>
          </a:ln>
        </p:spPr>
      </p:pic>
      <p:pic>
        <p:nvPicPr>
          <p:cNvPr id="690" name="Google Shape;690;p40"/>
          <p:cNvPicPr preferRelativeResize="0"/>
          <p:nvPr/>
        </p:nvPicPr>
        <p:blipFill>
          <a:blip r:embed="rId3">
            <a:alphaModFix/>
          </a:blip>
          <a:stretch>
            <a:fillRect/>
          </a:stretch>
        </p:blipFill>
        <p:spPr>
          <a:xfrm>
            <a:off x="1753356" y="1583450"/>
            <a:ext cx="256200" cy="295748"/>
          </a:xfrm>
          <a:prstGeom prst="rect">
            <a:avLst/>
          </a:prstGeom>
          <a:noFill/>
          <a:ln>
            <a:noFill/>
          </a:ln>
        </p:spPr>
      </p:pic>
      <p:pic>
        <p:nvPicPr>
          <p:cNvPr id="691" name="Google Shape;691;p40"/>
          <p:cNvPicPr preferRelativeResize="0"/>
          <p:nvPr/>
        </p:nvPicPr>
        <p:blipFill>
          <a:blip r:embed="rId3">
            <a:alphaModFix/>
          </a:blip>
          <a:stretch>
            <a:fillRect/>
          </a:stretch>
        </p:blipFill>
        <p:spPr>
          <a:xfrm>
            <a:off x="2367506" y="3047950"/>
            <a:ext cx="256200" cy="295748"/>
          </a:xfrm>
          <a:prstGeom prst="rect">
            <a:avLst/>
          </a:prstGeom>
          <a:noFill/>
          <a:ln>
            <a:noFill/>
          </a:ln>
        </p:spPr>
      </p:pic>
      <p:pic>
        <p:nvPicPr>
          <p:cNvPr id="692" name="Google Shape;692;p40"/>
          <p:cNvPicPr preferRelativeResize="0"/>
          <p:nvPr/>
        </p:nvPicPr>
        <p:blipFill>
          <a:blip r:embed="rId3">
            <a:alphaModFix/>
          </a:blip>
          <a:stretch>
            <a:fillRect/>
          </a:stretch>
        </p:blipFill>
        <p:spPr>
          <a:xfrm>
            <a:off x="2009556" y="4074350"/>
            <a:ext cx="256200" cy="295748"/>
          </a:xfrm>
          <a:prstGeom prst="rect">
            <a:avLst/>
          </a:prstGeom>
          <a:noFill/>
          <a:ln>
            <a:noFill/>
          </a:ln>
        </p:spPr>
      </p:pic>
      <p:pic>
        <p:nvPicPr>
          <p:cNvPr id="693" name="Google Shape;693;p40"/>
          <p:cNvPicPr preferRelativeResize="0"/>
          <p:nvPr/>
        </p:nvPicPr>
        <p:blipFill>
          <a:blip r:embed="rId3">
            <a:alphaModFix/>
          </a:blip>
          <a:stretch>
            <a:fillRect/>
          </a:stretch>
        </p:blipFill>
        <p:spPr>
          <a:xfrm>
            <a:off x="2265756" y="2419013"/>
            <a:ext cx="256200" cy="295748"/>
          </a:xfrm>
          <a:prstGeom prst="rect">
            <a:avLst/>
          </a:prstGeom>
          <a:noFill/>
          <a:ln>
            <a:noFill/>
          </a:ln>
        </p:spPr>
      </p:pic>
      <p:cxnSp>
        <p:nvCxnSpPr>
          <p:cNvPr id="694" name="Google Shape;694;p40"/>
          <p:cNvCxnSpPr/>
          <p:nvPr/>
        </p:nvCxnSpPr>
        <p:spPr>
          <a:xfrm>
            <a:off x="2884200" y="3256925"/>
            <a:ext cx="2679600" cy="0"/>
          </a:xfrm>
          <a:prstGeom prst="straightConnector1">
            <a:avLst/>
          </a:prstGeom>
          <a:noFill/>
          <a:ln cap="flat" cmpd="sng" w="9525">
            <a:solidFill>
              <a:schemeClr val="accent2"/>
            </a:solidFill>
            <a:prstDash val="solid"/>
            <a:round/>
            <a:headEnd len="med" w="med" type="none"/>
            <a:tailEnd len="med" w="med" type="triangle"/>
          </a:ln>
        </p:spPr>
      </p:cxnSp>
      <p:cxnSp>
        <p:nvCxnSpPr>
          <p:cNvPr id="695" name="Google Shape;695;p40"/>
          <p:cNvCxnSpPr/>
          <p:nvPr/>
        </p:nvCxnSpPr>
        <p:spPr>
          <a:xfrm>
            <a:off x="2649825" y="3709025"/>
            <a:ext cx="2414700" cy="0"/>
          </a:xfrm>
          <a:prstGeom prst="straightConnector1">
            <a:avLst/>
          </a:prstGeom>
          <a:noFill/>
          <a:ln cap="flat" cmpd="sng" w="9525">
            <a:solidFill>
              <a:schemeClr val="accent2"/>
            </a:solidFill>
            <a:prstDash val="solid"/>
            <a:round/>
            <a:headEnd len="med" w="med" type="none"/>
            <a:tailEnd len="med" w="med" type="triangle"/>
          </a:ln>
        </p:spPr>
      </p:cxnSp>
      <p:cxnSp>
        <p:nvCxnSpPr>
          <p:cNvPr id="696" name="Google Shape;696;p40"/>
          <p:cNvCxnSpPr/>
          <p:nvPr/>
        </p:nvCxnSpPr>
        <p:spPr>
          <a:xfrm flipH="1" rot="10800000">
            <a:off x="2521950" y="3949400"/>
            <a:ext cx="3055800" cy="288900"/>
          </a:xfrm>
          <a:prstGeom prst="straightConnector1">
            <a:avLst/>
          </a:prstGeom>
          <a:noFill/>
          <a:ln cap="flat" cmpd="sng" w="9525">
            <a:solidFill>
              <a:schemeClr val="accent2"/>
            </a:solidFill>
            <a:prstDash val="solid"/>
            <a:round/>
            <a:headEnd len="med" w="med" type="none"/>
            <a:tailEnd len="med" w="med" type="triangle"/>
          </a:ln>
        </p:spPr>
      </p:cxnSp>
      <p:cxnSp>
        <p:nvCxnSpPr>
          <p:cNvPr id="697" name="Google Shape;697;p40"/>
          <p:cNvCxnSpPr/>
          <p:nvPr/>
        </p:nvCxnSpPr>
        <p:spPr>
          <a:xfrm>
            <a:off x="2675438" y="2468125"/>
            <a:ext cx="2414700" cy="0"/>
          </a:xfrm>
          <a:prstGeom prst="straightConnector1">
            <a:avLst/>
          </a:prstGeom>
          <a:noFill/>
          <a:ln cap="flat" cmpd="sng" w="9525">
            <a:solidFill>
              <a:schemeClr val="accent2"/>
            </a:solidFill>
            <a:prstDash val="solid"/>
            <a:round/>
            <a:headEnd len="med" w="med" type="none"/>
            <a:tailEnd len="med" w="med" type="triangle"/>
          </a:ln>
        </p:spPr>
      </p:cxnSp>
      <p:cxnSp>
        <p:nvCxnSpPr>
          <p:cNvPr id="698" name="Google Shape;698;p40"/>
          <p:cNvCxnSpPr/>
          <p:nvPr/>
        </p:nvCxnSpPr>
        <p:spPr>
          <a:xfrm>
            <a:off x="2772050" y="1906775"/>
            <a:ext cx="2611800" cy="18420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1"/>
          <p:cNvSpPr txBox="1"/>
          <p:nvPr>
            <p:ph type="title"/>
          </p:nvPr>
        </p:nvSpPr>
        <p:spPr>
          <a:xfrm>
            <a:off x="962200" y="1730150"/>
            <a:ext cx="7877100" cy="11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4100"/>
              <a:t>How</a:t>
            </a:r>
            <a:r>
              <a:rPr lang="en" sz="4100"/>
              <a:t> do we scale to </a:t>
            </a:r>
            <a:r>
              <a:rPr b="1" lang="en" sz="4100"/>
              <a:t>billions</a:t>
            </a:r>
            <a:r>
              <a:rPr lang="en" sz="4100"/>
              <a:t> of users?</a:t>
            </a:r>
            <a:endParaRPr sz="4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42"/>
          <p:cNvPicPr preferRelativeResize="0"/>
          <p:nvPr/>
        </p:nvPicPr>
        <p:blipFill rotWithShape="1">
          <a:blip r:embed="rId4">
            <a:alphaModFix/>
          </a:blip>
          <a:srcRect b="0" l="2031" r="5623" t="0"/>
          <a:stretch/>
        </p:blipFill>
        <p:spPr>
          <a:xfrm>
            <a:off x="0" y="0"/>
            <a:ext cx="9144000" cy="5143500"/>
          </a:xfrm>
          <a:prstGeom prst="rect">
            <a:avLst/>
          </a:prstGeom>
          <a:noFill/>
          <a:ln>
            <a:noFill/>
          </a:ln>
        </p:spPr>
      </p:pic>
      <p:sp>
        <p:nvSpPr>
          <p:cNvPr id="709" name="Google Shape;709;p42"/>
          <p:cNvSpPr txBox="1"/>
          <p:nvPr/>
        </p:nvSpPr>
        <p:spPr>
          <a:xfrm>
            <a:off x="551332" y="4680265"/>
            <a:ext cx="3621000" cy="365700"/>
          </a:xfrm>
          <a:prstGeom prst="rect">
            <a:avLst/>
          </a:prstGeom>
          <a:noFill/>
          <a:ln>
            <a:noFill/>
          </a:ln>
          <a:effectLst>
            <a:outerShdw blurRad="57150" rotWithShape="0" algn="bl" dir="5400000" dist="19050">
              <a:srgbClr val="000000">
                <a:alpha val="86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Google Sans"/>
                <a:ea typeface="Google Sans"/>
                <a:cs typeface="Google Sans"/>
                <a:sym typeface="Google Sans"/>
              </a:rPr>
              <a:t>Source: Google</a:t>
            </a:r>
            <a:endParaRPr>
              <a:solidFill>
                <a:schemeClr val="lt2"/>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43"/>
          <p:cNvPicPr preferRelativeResize="0"/>
          <p:nvPr/>
        </p:nvPicPr>
        <p:blipFill>
          <a:blip r:embed="rId4">
            <a:alphaModFix/>
          </a:blip>
          <a:stretch>
            <a:fillRect/>
          </a:stretch>
        </p:blipFill>
        <p:spPr>
          <a:xfrm>
            <a:off x="2436575" y="1123725"/>
            <a:ext cx="4127899" cy="2705801"/>
          </a:xfrm>
          <a:prstGeom prst="rect">
            <a:avLst/>
          </a:prstGeom>
          <a:noFill/>
          <a:ln>
            <a:noFill/>
          </a:ln>
        </p:spPr>
      </p:pic>
      <p:sp>
        <p:nvSpPr>
          <p:cNvPr id="715" name="Google Shape;715;p43"/>
          <p:cNvSpPr txBox="1"/>
          <p:nvPr/>
        </p:nvSpPr>
        <p:spPr>
          <a:xfrm>
            <a:off x="551332" y="4632968"/>
            <a:ext cx="3621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Source: Google</a:t>
            </a:r>
            <a:endParaRPr>
              <a:solidFill>
                <a:schemeClr val="dk2"/>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44"/>
          <p:cNvPicPr preferRelativeResize="0"/>
          <p:nvPr/>
        </p:nvPicPr>
        <p:blipFill>
          <a:blip r:embed="rId4">
            <a:alphaModFix/>
          </a:blip>
          <a:stretch>
            <a:fillRect/>
          </a:stretch>
        </p:blipFill>
        <p:spPr>
          <a:xfrm>
            <a:off x="1545150" y="1031633"/>
            <a:ext cx="5960700" cy="3346681"/>
          </a:xfrm>
          <a:prstGeom prst="rect">
            <a:avLst/>
          </a:prstGeom>
          <a:noFill/>
          <a:ln>
            <a:noFill/>
          </a:ln>
        </p:spPr>
      </p:pic>
      <p:sp>
        <p:nvSpPr>
          <p:cNvPr id="721" name="Google Shape;721;p44"/>
          <p:cNvSpPr txBox="1"/>
          <p:nvPr/>
        </p:nvSpPr>
        <p:spPr>
          <a:xfrm>
            <a:off x="551332" y="4632968"/>
            <a:ext cx="3621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Source: Google</a:t>
            </a:r>
            <a:endParaRPr>
              <a:solidFill>
                <a:schemeClr val="dk2"/>
              </a:solidFill>
              <a:latin typeface="Google Sans"/>
              <a:ea typeface="Google Sans"/>
              <a:cs typeface="Google Sans"/>
              <a:sym typeface="Google Sans"/>
            </a:endParaRPr>
          </a:p>
        </p:txBody>
      </p:sp>
      <p:sp>
        <p:nvSpPr>
          <p:cNvPr id="722" name="Google Shape;722;p44"/>
          <p:cNvSpPr txBox="1"/>
          <p:nvPr/>
        </p:nvSpPr>
        <p:spPr>
          <a:xfrm>
            <a:off x="2606700" y="820233"/>
            <a:ext cx="3930600" cy="5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Google Sans"/>
                <a:ea typeface="Google Sans"/>
                <a:cs typeface="Google Sans"/>
                <a:sym typeface="Google Sans"/>
              </a:rPr>
              <a:t>300 Watts</a:t>
            </a:r>
            <a:endParaRPr b="1" sz="3600">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45"/>
          <p:cNvPicPr preferRelativeResize="0"/>
          <p:nvPr/>
        </p:nvPicPr>
        <p:blipFill rotWithShape="1">
          <a:blip r:embed="rId3">
            <a:alphaModFix/>
          </a:blip>
          <a:srcRect b="0" l="0" r="0" t="25205"/>
          <a:stretch/>
        </p:blipFill>
        <p:spPr>
          <a:xfrm>
            <a:off x="500375" y="2346172"/>
            <a:ext cx="3578524" cy="1754375"/>
          </a:xfrm>
          <a:prstGeom prst="rect">
            <a:avLst/>
          </a:prstGeom>
          <a:noFill/>
          <a:ln>
            <a:noFill/>
          </a:ln>
        </p:spPr>
      </p:pic>
      <p:pic>
        <p:nvPicPr>
          <p:cNvPr id="728" name="Google Shape;728;p45"/>
          <p:cNvPicPr preferRelativeResize="0"/>
          <p:nvPr/>
        </p:nvPicPr>
        <p:blipFill>
          <a:blip r:embed="rId4">
            <a:alphaModFix/>
          </a:blip>
          <a:stretch>
            <a:fillRect/>
          </a:stretch>
        </p:blipFill>
        <p:spPr>
          <a:xfrm>
            <a:off x="6085438" y="2488875"/>
            <a:ext cx="1948575" cy="1461425"/>
          </a:xfrm>
          <a:prstGeom prst="rect">
            <a:avLst/>
          </a:prstGeom>
          <a:noFill/>
          <a:ln>
            <a:noFill/>
          </a:ln>
        </p:spPr>
      </p:pic>
      <p:pic>
        <p:nvPicPr>
          <p:cNvPr id="729" name="Google Shape;729;p45"/>
          <p:cNvPicPr preferRelativeResize="0"/>
          <p:nvPr/>
        </p:nvPicPr>
        <p:blipFill rotWithShape="1">
          <a:blip r:embed="rId5">
            <a:alphaModFix amt="80000"/>
          </a:blip>
          <a:srcRect b="12257" l="0" r="0" t="0"/>
          <a:stretch/>
        </p:blipFill>
        <p:spPr>
          <a:xfrm>
            <a:off x="4141862" y="2488863"/>
            <a:ext cx="1525925" cy="1007800"/>
          </a:xfrm>
          <a:prstGeom prst="rect">
            <a:avLst/>
          </a:prstGeom>
          <a:noFill/>
          <a:ln>
            <a:noFill/>
          </a:ln>
          <a:effectLst>
            <a:outerShdw blurRad="57150" rotWithShape="0" algn="bl" dir="2880000" dist="28575">
              <a:srgbClr val="000000">
                <a:alpha val="34000"/>
              </a:srgbClr>
            </a:outerShdw>
          </a:effectLst>
        </p:spPr>
      </p:pic>
      <p:sp>
        <p:nvSpPr>
          <p:cNvPr id="730" name="Google Shape;730;p45"/>
          <p:cNvSpPr txBox="1"/>
          <p:nvPr/>
        </p:nvSpPr>
        <p:spPr>
          <a:xfrm>
            <a:off x="6238038" y="1754875"/>
            <a:ext cx="1643400" cy="59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6"/>
                </a:solidFill>
                <a:latin typeface="Google Sans"/>
                <a:ea typeface="Google Sans"/>
                <a:cs typeface="Google Sans"/>
                <a:sym typeface="Google Sans"/>
              </a:rPr>
              <a:t>TinyML</a:t>
            </a:r>
            <a:endParaRPr b="1" sz="2500">
              <a:solidFill>
                <a:schemeClr val="accent6"/>
              </a:solidFill>
              <a:latin typeface="Google Sans"/>
              <a:ea typeface="Google Sans"/>
              <a:cs typeface="Google Sans"/>
              <a:sym typeface="Google Sans"/>
            </a:endParaRPr>
          </a:p>
        </p:txBody>
      </p:sp>
      <p:sp>
        <p:nvSpPr>
          <p:cNvPr id="731" name="Google Shape;731;p45"/>
          <p:cNvSpPr txBox="1"/>
          <p:nvPr/>
        </p:nvSpPr>
        <p:spPr>
          <a:xfrm>
            <a:off x="396900" y="1042963"/>
            <a:ext cx="3930600" cy="5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Google Sans"/>
                <a:ea typeface="Google Sans"/>
                <a:cs typeface="Google Sans"/>
                <a:sym typeface="Google Sans"/>
              </a:rPr>
              <a:t>300 Watts</a:t>
            </a:r>
            <a:endParaRPr b="1" sz="3600">
              <a:latin typeface="Google Sans"/>
              <a:ea typeface="Google Sans"/>
              <a:cs typeface="Google Sans"/>
              <a:sym typeface="Google Sans"/>
            </a:endParaRPr>
          </a:p>
        </p:txBody>
      </p:sp>
      <p:sp>
        <p:nvSpPr>
          <p:cNvPr id="732" name="Google Shape;732;p45"/>
          <p:cNvSpPr txBox="1"/>
          <p:nvPr/>
        </p:nvSpPr>
        <p:spPr>
          <a:xfrm>
            <a:off x="4816500" y="1042963"/>
            <a:ext cx="3930600" cy="5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Google Sans"/>
                <a:ea typeface="Google Sans"/>
                <a:cs typeface="Google Sans"/>
                <a:sym typeface="Google Sans"/>
              </a:rPr>
              <a:t>&lt; 1 mWatt</a:t>
            </a:r>
            <a:endParaRPr b="1" sz="3600">
              <a:latin typeface="Google Sans"/>
              <a:ea typeface="Google Sans"/>
              <a:cs typeface="Google Sans"/>
              <a:sym typeface="Google Sans"/>
            </a:endParaRPr>
          </a:p>
        </p:txBody>
      </p:sp>
      <p:sp>
        <p:nvSpPr>
          <p:cNvPr id="733" name="Google Shape;733;p45"/>
          <p:cNvSpPr txBox="1"/>
          <p:nvPr/>
        </p:nvSpPr>
        <p:spPr>
          <a:xfrm>
            <a:off x="1378839" y="1754875"/>
            <a:ext cx="1821600" cy="59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999999"/>
                </a:solidFill>
                <a:latin typeface="Google Sans Medium"/>
                <a:ea typeface="Google Sans Medium"/>
                <a:cs typeface="Google Sans Medium"/>
                <a:sym typeface="Google Sans Medium"/>
              </a:rPr>
              <a:t>Cloud TPU</a:t>
            </a:r>
            <a:endParaRPr sz="2500">
              <a:solidFill>
                <a:srgbClr val="999999"/>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6"/>
          <p:cNvSpPr/>
          <p:nvPr/>
        </p:nvSpPr>
        <p:spPr>
          <a:xfrm>
            <a:off x="6115589" y="1934788"/>
            <a:ext cx="560700" cy="538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txBox="1"/>
          <p:nvPr/>
        </p:nvSpPr>
        <p:spPr>
          <a:xfrm>
            <a:off x="6676289" y="1934811"/>
            <a:ext cx="1894200" cy="1886700"/>
          </a:xfrm>
          <a:prstGeom prst="rect">
            <a:avLst/>
          </a:prstGeom>
          <a:solidFill>
            <a:srgbClr val="F3F3F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740" name="Google Shape;740;p46"/>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Anatomy</a:t>
            </a:r>
            <a:r>
              <a:rPr lang="en"/>
              <a:t> of a Keyword Spotting Application</a:t>
            </a:r>
            <a:endParaRPr/>
          </a:p>
        </p:txBody>
      </p:sp>
      <p:pic>
        <p:nvPicPr>
          <p:cNvPr id="741" name="Google Shape;741;p46"/>
          <p:cNvPicPr preferRelativeResize="0"/>
          <p:nvPr/>
        </p:nvPicPr>
        <p:blipFill>
          <a:blip r:embed="rId3">
            <a:alphaModFix/>
          </a:blip>
          <a:stretch>
            <a:fillRect/>
          </a:stretch>
        </p:blipFill>
        <p:spPr>
          <a:xfrm>
            <a:off x="1072226" y="2700146"/>
            <a:ext cx="229550" cy="264987"/>
          </a:xfrm>
          <a:prstGeom prst="rect">
            <a:avLst/>
          </a:prstGeom>
          <a:noFill/>
          <a:ln>
            <a:noFill/>
          </a:ln>
        </p:spPr>
      </p:pic>
      <p:pic>
        <p:nvPicPr>
          <p:cNvPr id="742" name="Google Shape;742;p46"/>
          <p:cNvPicPr preferRelativeResize="0"/>
          <p:nvPr/>
        </p:nvPicPr>
        <p:blipFill>
          <a:blip r:embed="rId4">
            <a:alphaModFix/>
          </a:blip>
          <a:stretch>
            <a:fillRect/>
          </a:stretch>
        </p:blipFill>
        <p:spPr>
          <a:xfrm>
            <a:off x="6154201" y="1993726"/>
            <a:ext cx="483474" cy="420626"/>
          </a:xfrm>
          <a:prstGeom prst="rect">
            <a:avLst/>
          </a:prstGeom>
          <a:noFill/>
          <a:ln>
            <a:noFill/>
          </a:ln>
        </p:spPr>
      </p:pic>
      <p:grpSp>
        <p:nvGrpSpPr>
          <p:cNvPr id="743" name="Google Shape;743;p46"/>
          <p:cNvGrpSpPr/>
          <p:nvPr/>
        </p:nvGrpSpPr>
        <p:grpSpPr>
          <a:xfrm>
            <a:off x="7024020" y="2136695"/>
            <a:ext cx="1198742" cy="1482940"/>
            <a:chOff x="6146572" y="1233511"/>
            <a:chExt cx="1764932" cy="2183362"/>
          </a:xfrm>
        </p:grpSpPr>
        <p:pic>
          <p:nvPicPr>
            <p:cNvPr id="744" name="Google Shape;744;p46"/>
            <p:cNvPicPr preferRelativeResize="0"/>
            <p:nvPr/>
          </p:nvPicPr>
          <p:blipFill rotWithShape="1">
            <a:blip r:embed="rId5">
              <a:alphaModFix/>
            </a:blip>
            <a:srcRect b="1980" l="0" r="0" t="0"/>
            <a:stretch/>
          </p:blipFill>
          <p:spPr>
            <a:xfrm>
              <a:off x="6146572" y="1233511"/>
              <a:ext cx="782287" cy="2170528"/>
            </a:xfrm>
            <a:prstGeom prst="rect">
              <a:avLst/>
            </a:prstGeom>
            <a:noFill/>
            <a:ln>
              <a:noFill/>
            </a:ln>
          </p:spPr>
        </p:pic>
        <p:pic>
          <p:nvPicPr>
            <p:cNvPr id="745" name="Google Shape;745;p46"/>
            <p:cNvPicPr preferRelativeResize="0"/>
            <p:nvPr/>
          </p:nvPicPr>
          <p:blipFill rotWithShape="1">
            <a:blip r:embed="rId5">
              <a:alphaModFix/>
            </a:blip>
            <a:srcRect b="1980" l="0" r="0" t="0"/>
            <a:stretch/>
          </p:blipFill>
          <p:spPr>
            <a:xfrm flipH="1">
              <a:off x="6634228" y="1233511"/>
              <a:ext cx="841748" cy="2170528"/>
            </a:xfrm>
            <a:prstGeom prst="rect">
              <a:avLst/>
            </a:prstGeom>
            <a:noFill/>
            <a:ln>
              <a:noFill/>
            </a:ln>
          </p:spPr>
        </p:pic>
        <p:pic>
          <p:nvPicPr>
            <p:cNvPr id="746" name="Google Shape;746;p46"/>
            <p:cNvPicPr preferRelativeResize="0"/>
            <p:nvPr/>
          </p:nvPicPr>
          <p:blipFill rotWithShape="1">
            <a:blip r:embed="rId5">
              <a:alphaModFix/>
            </a:blip>
            <a:srcRect b="1400" l="-800" r="800" t="0"/>
            <a:stretch/>
          </p:blipFill>
          <p:spPr>
            <a:xfrm>
              <a:off x="7129217" y="1233511"/>
              <a:ext cx="782287" cy="2183362"/>
            </a:xfrm>
            <a:prstGeom prst="rect">
              <a:avLst/>
            </a:prstGeom>
            <a:noFill/>
            <a:ln>
              <a:noFill/>
            </a:ln>
          </p:spPr>
        </p:pic>
      </p:grpSp>
      <p:pic>
        <p:nvPicPr>
          <p:cNvPr id="747" name="Google Shape;747;p46"/>
          <p:cNvPicPr preferRelativeResize="0"/>
          <p:nvPr/>
        </p:nvPicPr>
        <p:blipFill>
          <a:blip r:embed="rId3">
            <a:alphaModFix/>
          </a:blip>
          <a:stretch>
            <a:fillRect/>
          </a:stretch>
        </p:blipFill>
        <p:spPr>
          <a:xfrm>
            <a:off x="1968608" y="3069975"/>
            <a:ext cx="229550" cy="264987"/>
          </a:xfrm>
          <a:prstGeom prst="rect">
            <a:avLst/>
          </a:prstGeom>
          <a:noFill/>
          <a:ln>
            <a:noFill/>
          </a:ln>
        </p:spPr>
      </p:pic>
      <p:pic>
        <p:nvPicPr>
          <p:cNvPr id="748" name="Google Shape;748;p46"/>
          <p:cNvPicPr preferRelativeResize="0"/>
          <p:nvPr/>
        </p:nvPicPr>
        <p:blipFill>
          <a:blip r:embed="rId3">
            <a:alphaModFix/>
          </a:blip>
          <a:stretch>
            <a:fillRect/>
          </a:stretch>
        </p:blipFill>
        <p:spPr>
          <a:xfrm>
            <a:off x="1581699" y="3262467"/>
            <a:ext cx="229550" cy="264987"/>
          </a:xfrm>
          <a:prstGeom prst="rect">
            <a:avLst/>
          </a:prstGeom>
          <a:noFill/>
          <a:ln>
            <a:noFill/>
          </a:ln>
        </p:spPr>
      </p:pic>
      <p:pic>
        <p:nvPicPr>
          <p:cNvPr id="749" name="Google Shape;749;p46"/>
          <p:cNvPicPr preferRelativeResize="0"/>
          <p:nvPr/>
        </p:nvPicPr>
        <p:blipFill>
          <a:blip r:embed="rId3">
            <a:alphaModFix/>
          </a:blip>
          <a:stretch>
            <a:fillRect/>
          </a:stretch>
        </p:blipFill>
        <p:spPr>
          <a:xfrm>
            <a:off x="1910302" y="2363232"/>
            <a:ext cx="229550" cy="264987"/>
          </a:xfrm>
          <a:prstGeom prst="rect">
            <a:avLst/>
          </a:prstGeom>
          <a:noFill/>
          <a:ln>
            <a:noFill/>
          </a:ln>
        </p:spPr>
      </p:pic>
      <p:pic>
        <p:nvPicPr>
          <p:cNvPr id="750" name="Google Shape;750;p46"/>
          <p:cNvPicPr preferRelativeResize="0"/>
          <p:nvPr/>
        </p:nvPicPr>
        <p:blipFill>
          <a:blip r:embed="rId3">
            <a:alphaModFix/>
          </a:blip>
          <a:stretch>
            <a:fillRect/>
          </a:stretch>
        </p:blipFill>
        <p:spPr>
          <a:xfrm>
            <a:off x="1285465" y="2291620"/>
            <a:ext cx="229550" cy="264987"/>
          </a:xfrm>
          <a:prstGeom prst="rect">
            <a:avLst/>
          </a:prstGeom>
          <a:noFill/>
          <a:ln>
            <a:noFill/>
          </a:ln>
        </p:spPr>
      </p:pic>
      <p:pic>
        <p:nvPicPr>
          <p:cNvPr id="751" name="Google Shape;751;p46"/>
          <p:cNvPicPr preferRelativeResize="0"/>
          <p:nvPr/>
        </p:nvPicPr>
        <p:blipFill>
          <a:blip r:embed="rId3">
            <a:alphaModFix/>
          </a:blip>
          <a:stretch>
            <a:fillRect/>
          </a:stretch>
        </p:blipFill>
        <p:spPr>
          <a:xfrm>
            <a:off x="1239568" y="3050320"/>
            <a:ext cx="229550" cy="264987"/>
          </a:xfrm>
          <a:prstGeom prst="rect">
            <a:avLst/>
          </a:prstGeom>
          <a:noFill/>
          <a:ln>
            <a:noFill/>
          </a:ln>
        </p:spPr>
      </p:pic>
      <p:pic>
        <p:nvPicPr>
          <p:cNvPr id="752" name="Google Shape;752;p46"/>
          <p:cNvPicPr preferRelativeResize="0"/>
          <p:nvPr/>
        </p:nvPicPr>
        <p:blipFill>
          <a:blip r:embed="rId3">
            <a:alphaModFix/>
          </a:blip>
          <a:stretch>
            <a:fillRect/>
          </a:stretch>
        </p:blipFill>
        <p:spPr>
          <a:xfrm>
            <a:off x="1469119" y="3669894"/>
            <a:ext cx="229550" cy="264987"/>
          </a:xfrm>
          <a:prstGeom prst="rect">
            <a:avLst/>
          </a:prstGeom>
          <a:noFill/>
          <a:ln>
            <a:noFill/>
          </a:ln>
        </p:spPr>
      </p:pic>
      <p:pic>
        <p:nvPicPr>
          <p:cNvPr id="753" name="Google Shape;753;p46"/>
          <p:cNvPicPr preferRelativeResize="0"/>
          <p:nvPr/>
        </p:nvPicPr>
        <p:blipFill>
          <a:blip r:embed="rId3">
            <a:alphaModFix/>
          </a:blip>
          <a:stretch>
            <a:fillRect/>
          </a:stretch>
        </p:blipFill>
        <p:spPr>
          <a:xfrm>
            <a:off x="1850069" y="3557941"/>
            <a:ext cx="229550" cy="264987"/>
          </a:xfrm>
          <a:prstGeom prst="rect">
            <a:avLst/>
          </a:prstGeom>
          <a:noFill/>
          <a:ln>
            <a:noFill/>
          </a:ln>
        </p:spPr>
      </p:pic>
      <p:pic>
        <p:nvPicPr>
          <p:cNvPr id="754" name="Google Shape;754;p46"/>
          <p:cNvPicPr preferRelativeResize="0"/>
          <p:nvPr/>
        </p:nvPicPr>
        <p:blipFill>
          <a:blip r:embed="rId3">
            <a:alphaModFix/>
          </a:blip>
          <a:stretch>
            <a:fillRect/>
          </a:stretch>
        </p:blipFill>
        <p:spPr>
          <a:xfrm>
            <a:off x="780466" y="2227177"/>
            <a:ext cx="229550" cy="264987"/>
          </a:xfrm>
          <a:prstGeom prst="rect">
            <a:avLst/>
          </a:prstGeom>
          <a:noFill/>
          <a:ln>
            <a:noFill/>
          </a:ln>
        </p:spPr>
      </p:pic>
      <p:pic>
        <p:nvPicPr>
          <p:cNvPr id="755" name="Google Shape;755;p46"/>
          <p:cNvPicPr preferRelativeResize="0"/>
          <p:nvPr/>
        </p:nvPicPr>
        <p:blipFill>
          <a:blip r:embed="rId3">
            <a:alphaModFix/>
          </a:blip>
          <a:stretch>
            <a:fillRect/>
          </a:stretch>
        </p:blipFill>
        <p:spPr>
          <a:xfrm>
            <a:off x="583125" y="3705913"/>
            <a:ext cx="229550" cy="264987"/>
          </a:xfrm>
          <a:prstGeom prst="rect">
            <a:avLst/>
          </a:prstGeom>
          <a:noFill/>
          <a:ln>
            <a:noFill/>
          </a:ln>
        </p:spPr>
      </p:pic>
      <p:pic>
        <p:nvPicPr>
          <p:cNvPr id="756" name="Google Shape;756;p46"/>
          <p:cNvPicPr preferRelativeResize="0"/>
          <p:nvPr/>
        </p:nvPicPr>
        <p:blipFill>
          <a:blip r:embed="rId3">
            <a:alphaModFix/>
          </a:blip>
          <a:stretch>
            <a:fillRect/>
          </a:stretch>
        </p:blipFill>
        <p:spPr>
          <a:xfrm>
            <a:off x="780466" y="3167067"/>
            <a:ext cx="229550" cy="264987"/>
          </a:xfrm>
          <a:prstGeom prst="rect">
            <a:avLst/>
          </a:prstGeom>
          <a:noFill/>
          <a:ln>
            <a:noFill/>
          </a:ln>
        </p:spPr>
      </p:pic>
      <p:pic>
        <p:nvPicPr>
          <p:cNvPr id="757" name="Google Shape;757;p46"/>
          <p:cNvPicPr preferRelativeResize="0"/>
          <p:nvPr/>
        </p:nvPicPr>
        <p:blipFill>
          <a:blip r:embed="rId3">
            <a:alphaModFix/>
          </a:blip>
          <a:stretch>
            <a:fillRect/>
          </a:stretch>
        </p:blipFill>
        <p:spPr>
          <a:xfrm>
            <a:off x="565721" y="2697122"/>
            <a:ext cx="229550" cy="264987"/>
          </a:xfrm>
          <a:prstGeom prst="rect">
            <a:avLst/>
          </a:prstGeom>
          <a:noFill/>
          <a:ln>
            <a:noFill/>
          </a:ln>
        </p:spPr>
      </p:pic>
      <p:pic>
        <p:nvPicPr>
          <p:cNvPr id="758" name="Google Shape;758;p46"/>
          <p:cNvPicPr preferRelativeResize="0"/>
          <p:nvPr/>
        </p:nvPicPr>
        <p:blipFill>
          <a:blip r:embed="rId3">
            <a:alphaModFix/>
          </a:blip>
          <a:stretch>
            <a:fillRect/>
          </a:stretch>
        </p:blipFill>
        <p:spPr>
          <a:xfrm>
            <a:off x="1581699" y="2017874"/>
            <a:ext cx="229550" cy="264987"/>
          </a:xfrm>
          <a:prstGeom prst="rect">
            <a:avLst/>
          </a:prstGeom>
          <a:noFill/>
          <a:ln>
            <a:noFill/>
          </a:ln>
        </p:spPr>
      </p:pic>
      <p:pic>
        <p:nvPicPr>
          <p:cNvPr id="759" name="Google Shape;759;p46"/>
          <p:cNvPicPr preferRelativeResize="0"/>
          <p:nvPr/>
        </p:nvPicPr>
        <p:blipFill>
          <a:blip r:embed="rId3">
            <a:alphaModFix/>
          </a:blip>
          <a:stretch>
            <a:fillRect/>
          </a:stretch>
        </p:blipFill>
        <p:spPr>
          <a:xfrm>
            <a:off x="1134895" y="1805682"/>
            <a:ext cx="229550" cy="264987"/>
          </a:xfrm>
          <a:prstGeom prst="rect">
            <a:avLst/>
          </a:prstGeom>
          <a:noFill/>
          <a:ln>
            <a:noFill/>
          </a:ln>
        </p:spPr>
      </p:pic>
      <p:pic>
        <p:nvPicPr>
          <p:cNvPr id="760" name="Google Shape;760;p46"/>
          <p:cNvPicPr preferRelativeResize="0"/>
          <p:nvPr/>
        </p:nvPicPr>
        <p:blipFill>
          <a:blip r:embed="rId3">
            <a:alphaModFix/>
          </a:blip>
          <a:stretch>
            <a:fillRect/>
          </a:stretch>
        </p:blipFill>
        <p:spPr>
          <a:xfrm>
            <a:off x="1010006" y="3527455"/>
            <a:ext cx="229550" cy="264987"/>
          </a:xfrm>
          <a:prstGeom prst="rect">
            <a:avLst/>
          </a:prstGeom>
          <a:noFill/>
          <a:ln>
            <a:noFill/>
          </a:ln>
        </p:spPr>
      </p:pic>
      <p:pic>
        <p:nvPicPr>
          <p:cNvPr id="761" name="Google Shape;761;p46"/>
          <p:cNvPicPr preferRelativeResize="0"/>
          <p:nvPr/>
        </p:nvPicPr>
        <p:blipFill>
          <a:blip r:embed="rId3">
            <a:alphaModFix/>
          </a:blip>
          <a:stretch>
            <a:fillRect/>
          </a:stretch>
        </p:blipFill>
        <p:spPr>
          <a:xfrm>
            <a:off x="596812" y="1870014"/>
            <a:ext cx="229550" cy="264987"/>
          </a:xfrm>
          <a:prstGeom prst="rect">
            <a:avLst/>
          </a:prstGeom>
          <a:noFill/>
          <a:ln>
            <a:noFill/>
          </a:ln>
        </p:spPr>
      </p:pic>
      <p:pic>
        <p:nvPicPr>
          <p:cNvPr id="762" name="Google Shape;762;p46"/>
          <p:cNvPicPr preferRelativeResize="0"/>
          <p:nvPr/>
        </p:nvPicPr>
        <p:blipFill>
          <a:blip r:embed="rId3">
            <a:alphaModFix/>
          </a:blip>
          <a:stretch>
            <a:fillRect/>
          </a:stretch>
        </p:blipFill>
        <p:spPr>
          <a:xfrm>
            <a:off x="2317145" y="3475062"/>
            <a:ext cx="229550" cy="264987"/>
          </a:xfrm>
          <a:prstGeom prst="rect">
            <a:avLst/>
          </a:prstGeom>
          <a:noFill/>
          <a:ln>
            <a:noFill/>
          </a:ln>
        </p:spPr>
      </p:pic>
      <p:pic>
        <p:nvPicPr>
          <p:cNvPr id="763" name="Google Shape;763;p46"/>
          <p:cNvPicPr preferRelativeResize="0"/>
          <p:nvPr/>
        </p:nvPicPr>
        <p:blipFill>
          <a:blip r:embed="rId3">
            <a:alphaModFix/>
          </a:blip>
          <a:stretch>
            <a:fillRect/>
          </a:stretch>
        </p:blipFill>
        <p:spPr>
          <a:xfrm>
            <a:off x="2139853" y="2056446"/>
            <a:ext cx="229550" cy="264987"/>
          </a:xfrm>
          <a:prstGeom prst="rect">
            <a:avLst/>
          </a:prstGeom>
          <a:noFill/>
          <a:ln>
            <a:noFill/>
          </a:ln>
        </p:spPr>
      </p:pic>
      <p:pic>
        <p:nvPicPr>
          <p:cNvPr id="764" name="Google Shape;764;p46"/>
          <p:cNvPicPr preferRelativeResize="0"/>
          <p:nvPr/>
        </p:nvPicPr>
        <p:blipFill>
          <a:blip r:embed="rId3">
            <a:alphaModFix/>
          </a:blip>
          <a:stretch>
            <a:fillRect/>
          </a:stretch>
        </p:blipFill>
        <p:spPr>
          <a:xfrm>
            <a:off x="2460570" y="1870014"/>
            <a:ext cx="229550" cy="264987"/>
          </a:xfrm>
          <a:prstGeom prst="rect">
            <a:avLst/>
          </a:prstGeom>
          <a:noFill/>
          <a:ln>
            <a:noFill/>
          </a:ln>
        </p:spPr>
      </p:pic>
      <p:pic>
        <p:nvPicPr>
          <p:cNvPr id="765" name="Google Shape;765;p46"/>
          <p:cNvPicPr preferRelativeResize="0"/>
          <p:nvPr/>
        </p:nvPicPr>
        <p:blipFill>
          <a:blip r:embed="rId3">
            <a:alphaModFix/>
          </a:blip>
          <a:stretch>
            <a:fillRect/>
          </a:stretch>
        </p:blipFill>
        <p:spPr>
          <a:xfrm>
            <a:off x="1910302" y="1703069"/>
            <a:ext cx="229550" cy="264987"/>
          </a:xfrm>
          <a:prstGeom prst="rect">
            <a:avLst/>
          </a:prstGeom>
          <a:noFill/>
          <a:ln>
            <a:noFill/>
          </a:ln>
        </p:spPr>
      </p:pic>
      <p:pic>
        <p:nvPicPr>
          <p:cNvPr id="766" name="Google Shape;766;p46"/>
          <p:cNvPicPr preferRelativeResize="0"/>
          <p:nvPr/>
        </p:nvPicPr>
        <p:blipFill>
          <a:blip r:embed="rId3">
            <a:alphaModFix/>
          </a:blip>
          <a:stretch>
            <a:fillRect/>
          </a:stretch>
        </p:blipFill>
        <p:spPr>
          <a:xfrm>
            <a:off x="2460570" y="3015242"/>
            <a:ext cx="229550" cy="264987"/>
          </a:xfrm>
          <a:prstGeom prst="rect">
            <a:avLst/>
          </a:prstGeom>
          <a:noFill/>
          <a:ln>
            <a:noFill/>
          </a:ln>
        </p:spPr>
      </p:pic>
      <p:pic>
        <p:nvPicPr>
          <p:cNvPr id="767" name="Google Shape;767;p46"/>
          <p:cNvPicPr preferRelativeResize="0"/>
          <p:nvPr/>
        </p:nvPicPr>
        <p:blipFill>
          <a:blip r:embed="rId3">
            <a:alphaModFix/>
          </a:blip>
          <a:stretch>
            <a:fillRect/>
          </a:stretch>
        </p:blipFill>
        <p:spPr>
          <a:xfrm>
            <a:off x="2139853" y="3934882"/>
            <a:ext cx="229550" cy="264987"/>
          </a:xfrm>
          <a:prstGeom prst="rect">
            <a:avLst/>
          </a:prstGeom>
          <a:noFill/>
          <a:ln>
            <a:noFill/>
          </a:ln>
        </p:spPr>
      </p:pic>
      <p:pic>
        <p:nvPicPr>
          <p:cNvPr id="768" name="Google Shape;768;p46"/>
          <p:cNvPicPr preferRelativeResize="0"/>
          <p:nvPr/>
        </p:nvPicPr>
        <p:blipFill>
          <a:blip r:embed="rId3">
            <a:alphaModFix/>
          </a:blip>
          <a:stretch>
            <a:fillRect/>
          </a:stretch>
        </p:blipFill>
        <p:spPr>
          <a:xfrm>
            <a:off x="2369404" y="2451722"/>
            <a:ext cx="229550" cy="264987"/>
          </a:xfrm>
          <a:prstGeom prst="rect">
            <a:avLst/>
          </a:prstGeom>
          <a:noFill/>
          <a:ln>
            <a:noFill/>
          </a:ln>
        </p:spPr>
      </p:pic>
      <p:pic>
        <p:nvPicPr>
          <p:cNvPr id="769" name="Google Shape;769;p46"/>
          <p:cNvPicPr preferRelativeResize="0"/>
          <p:nvPr/>
        </p:nvPicPr>
        <p:blipFill>
          <a:blip r:embed="rId6">
            <a:alphaModFix/>
          </a:blip>
          <a:stretch>
            <a:fillRect/>
          </a:stretch>
        </p:blipFill>
        <p:spPr>
          <a:xfrm>
            <a:off x="3697313" y="2237051"/>
            <a:ext cx="1411103" cy="1282212"/>
          </a:xfrm>
          <a:prstGeom prst="rect">
            <a:avLst/>
          </a:prstGeom>
          <a:noFill/>
          <a:ln>
            <a:noFill/>
          </a:ln>
        </p:spPr>
      </p:pic>
      <p:sp>
        <p:nvSpPr>
          <p:cNvPr id="770" name="Google Shape;770;p46"/>
          <p:cNvSpPr/>
          <p:nvPr/>
        </p:nvSpPr>
        <p:spPr>
          <a:xfrm>
            <a:off x="1673000" y="1438278"/>
            <a:ext cx="2619900" cy="1449475"/>
          </a:xfrm>
          <a:custGeom>
            <a:rect b="b" l="l" r="r" t="t"/>
            <a:pathLst>
              <a:path extrusionOk="0" h="57979" w="104796">
                <a:moveTo>
                  <a:pt x="0" y="56890"/>
                </a:moveTo>
                <a:cubicBezTo>
                  <a:pt x="9049" y="56161"/>
                  <a:pt x="40990" y="61928"/>
                  <a:pt x="54291" y="52516"/>
                </a:cubicBezTo>
                <a:cubicBezTo>
                  <a:pt x="67593" y="43104"/>
                  <a:pt x="71392" y="4492"/>
                  <a:pt x="79809" y="416"/>
                </a:cubicBezTo>
                <a:cubicBezTo>
                  <a:pt x="88227" y="-3660"/>
                  <a:pt x="100632" y="23454"/>
                  <a:pt x="104796" y="28061"/>
                </a:cubicBezTo>
              </a:path>
            </a:pathLst>
          </a:custGeom>
          <a:noFill/>
          <a:ln cap="flat" cmpd="sng" w="9525">
            <a:solidFill>
              <a:schemeClr val="dk1"/>
            </a:solidFill>
            <a:prstDash val="solid"/>
            <a:round/>
            <a:headEnd len="med" w="med" type="none"/>
            <a:tailEnd len="med" w="med" type="none"/>
          </a:ln>
        </p:spPr>
      </p:sp>
      <p:sp>
        <p:nvSpPr>
          <p:cNvPr id="771" name="Google Shape;771;p46"/>
          <p:cNvSpPr/>
          <p:nvPr/>
        </p:nvSpPr>
        <p:spPr>
          <a:xfrm>
            <a:off x="2923950" y="1438276"/>
            <a:ext cx="1198752" cy="714842"/>
          </a:xfrm>
          <a:custGeom>
            <a:rect b="b" l="l" r="r" t="t"/>
            <a:pathLst>
              <a:path extrusionOk="0" h="23026" w="39872">
                <a:moveTo>
                  <a:pt x="0" y="15051"/>
                </a:moveTo>
                <a:cubicBezTo>
                  <a:pt x="3101" y="12570"/>
                  <a:pt x="11962" y="-1163"/>
                  <a:pt x="18607" y="166"/>
                </a:cubicBezTo>
                <a:cubicBezTo>
                  <a:pt x="25252" y="1495"/>
                  <a:pt x="36328" y="19216"/>
                  <a:pt x="39872" y="23026"/>
                </a:cubicBezTo>
              </a:path>
            </a:pathLst>
          </a:custGeom>
          <a:noFill/>
          <a:ln cap="flat" cmpd="sng" w="9525">
            <a:solidFill>
              <a:schemeClr val="dk1"/>
            </a:solidFill>
            <a:prstDash val="dot"/>
            <a:round/>
            <a:headEnd len="med" w="med" type="none"/>
            <a:tailEnd len="med" w="med" type="none"/>
          </a:ln>
        </p:spPr>
      </p:sp>
      <p:sp>
        <p:nvSpPr>
          <p:cNvPr id="772" name="Google Shape;772;p46"/>
          <p:cNvSpPr/>
          <p:nvPr/>
        </p:nvSpPr>
        <p:spPr>
          <a:xfrm>
            <a:off x="2339175" y="1240672"/>
            <a:ext cx="2126500" cy="859250"/>
          </a:xfrm>
          <a:custGeom>
            <a:rect b="b" l="l" r="r" t="t"/>
            <a:pathLst>
              <a:path extrusionOk="0" h="34370" w="85060">
                <a:moveTo>
                  <a:pt x="0" y="18421"/>
                </a:moveTo>
                <a:cubicBezTo>
                  <a:pt x="9038" y="15409"/>
                  <a:pt x="40049" y="-2312"/>
                  <a:pt x="54226" y="346"/>
                </a:cubicBezTo>
                <a:cubicBezTo>
                  <a:pt x="68403" y="3004"/>
                  <a:pt x="79921" y="28699"/>
                  <a:pt x="85060" y="34370"/>
                </a:cubicBezTo>
              </a:path>
            </a:pathLst>
          </a:custGeom>
          <a:noFill/>
          <a:ln cap="flat" cmpd="sng" w="9525">
            <a:solidFill>
              <a:schemeClr val="dk1"/>
            </a:solidFill>
            <a:prstDash val="dot"/>
            <a:round/>
            <a:headEnd len="med" w="med" type="none"/>
            <a:tailEnd len="med" w="med" type="none"/>
          </a:ln>
        </p:spPr>
      </p:sp>
      <p:sp>
        <p:nvSpPr>
          <p:cNvPr id="773" name="Google Shape;773;p46"/>
          <p:cNvSpPr/>
          <p:nvPr/>
        </p:nvSpPr>
        <p:spPr>
          <a:xfrm>
            <a:off x="2724600" y="1746172"/>
            <a:ext cx="1156275" cy="792350"/>
          </a:xfrm>
          <a:custGeom>
            <a:rect b="b" l="l" r="r" t="t"/>
            <a:pathLst>
              <a:path extrusionOk="0" h="31694" w="46251">
                <a:moveTo>
                  <a:pt x="0" y="31694"/>
                </a:moveTo>
                <a:cubicBezTo>
                  <a:pt x="4607" y="26466"/>
                  <a:pt x="19936" y="2809"/>
                  <a:pt x="27644" y="328"/>
                </a:cubicBezTo>
                <a:cubicBezTo>
                  <a:pt x="35353" y="-2153"/>
                  <a:pt x="43150" y="14061"/>
                  <a:pt x="46251" y="16808"/>
                </a:cubicBezTo>
              </a:path>
            </a:pathLst>
          </a:custGeom>
          <a:noFill/>
          <a:ln cap="flat" cmpd="sng" w="9525">
            <a:solidFill>
              <a:schemeClr val="dk1"/>
            </a:solidFill>
            <a:prstDash val="dot"/>
            <a:round/>
            <a:headEnd len="med" w="med" type="none"/>
            <a:tailEnd len="med" w="med" type="none"/>
          </a:ln>
        </p:spPr>
      </p:sp>
      <p:sp>
        <p:nvSpPr>
          <p:cNvPr id="774" name="Google Shape;774;p46"/>
          <p:cNvSpPr/>
          <p:nvPr/>
        </p:nvSpPr>
        <p:spPr>
          <a:xfrm>
            <a:off x="4439100" y="3575200"/>
            <a:ext cx="1953725" cy="1052200"/>
          </a:xfrm>
          <a:custGeom>
            <a:rect b="b" l="l" r="r" t="t"/>
            <a:pathLst>
              <a:path extrusionOk="0" h="42088" w="78149">
                <a:moveTo>
                  <a:pt x="0" y="4253"/>
                </a:moveTo>
                <a:cubicBezTo>
                  <a:pt x="2127" y="10544"/>
                  <a:pt x="-266" y="42708"/>
                  <a:pt x="12759" y="41999"/>
                </a:cubicBezTo>
                <a:cubicBezTo>
                  <a:pt x="25784" y="41290"/>
                  <a:pt x="67251" y="7000"/>
                  <a:pt x="78149" y="0"/>
                </a:cubicBezTo>
              </a:path>
            </a:pathLst>
          </a:custGeom>
          <a:noFill/>
          <a:ln cap="flat" cmpd="sng" w="19050">
            <a:solidFill>
              <a:schemeClr val="accent4"/>
            </a:solidFill>
            <a:prstDash val="solid"/>
            <a:round/>
            <a:headEnd len="med" w="med" type="none"/>
            <a:tailEnd len="med" w="med" type="triangle"/>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2" name="Shape 782"/>
        <p:cNvGrpSpPr/>
        <p:nvPr/>
      </p:nvGrpSpPr>
      <p:grpSpPr>
        <a:xfrm>
          <a:off x="0" y="0"/>
          <a:ext cx="0" cy="0"/>
          <a:chOff x="0" y="0"/>
          <a:chExt cx="0" cy="0"/>
        </a:xfrm>
      </p:grpSpPr>
      <p:sp>
        <p:nvSpPr>
          <p:cNvPr id="783" name="Google Shape;783;p48"/>
          <p:cNvSpPr txBox="1"/>
          <p:nvPr>
            <p:ph idx="1" type="body"/>
          </p:nvPr>
        </p:nvSpPr>
        <p:spPr>
          <a:xfrm>
            <a:off x="344501" y="1718700"/>
            <a:ext cx="2976600" cy="2046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Char char="●"/>
            </a:pPr>
            <a:r>
              <a:rPr lang="en" sz="1700">
                <a:solidFill>
                  <a:srgbClr val="000000"/>
                </a:solidFill>
              </a:rPr>
              <a:t>Provide results quickly, respond in </a:t>
            </a:r>
            <a:r>
              <a:rPr lang="en" sz="1700">
                <a:solidFill>
                  <a:srgbClr val="000000"/>
                </a:solidFill>
              </a:rPr>
              <a:t>real-time</a:t>
            </a:r>
            <a:r>
              <a:rPr lang="en" sz="1700">
                <a:solidFill>
                  <a:srgbClr val="000000"/>
                </a:solidFill>
              </a:rPr>
              <a:t> to the user</a:t>
            </a:r>
            <a:endParaRPr b="1" sz="1700">
              <a:solidFill>
                <a:srgbClr val="000000"/>
              </a:solidFill>
            </a:endParaRPr>
          </a:p>
        </p:txBody>
      </p:sp>
      <p:pic>
        <p:nvPicPr>
          <p:cNvPr id="784" name="Google Shape;784;p48"/>
          <p:cNvPicPr preferRelativeResize="0"/>
          <p:nvPr/>
        </p:nvPicPr>
        <p:blipFill>
          <a:blip r:embed="rId4">
            <a:alphaModFix/>
          </a:blip>
          <a:stretch>
            <a:fillRect/>
          </a:stretch>
        </p:blipFill>
        <p:spPr>
          <a:xfrm>
            <a:off x="6089625" y="1488849"/>
            <a:ext cx="1838925" cy="1907225"/>
          </a:xfrm>
          <a:prstGeom prst="rect">
            <a:avLst/>
          </a:prstGeom>
          <a:noFill/>
          <a:ln>
            <a:noFill/>
          </a:ln>
        </p:spPr>
      </p:pic>
      <p:sp>
        <p:nvSpPr>
          <p:cNvPr id="785" name="Google Shape;785;p48"/>
          <p:cNvSpPr txBox="1"/>
          <p:nvPr>
            <p:ph type="title"/>
          </p:nvPr>
        </p:nvSpPr>
        <p:spPr>
          <a:xfrm>
            <a:off x="344500" y="6039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Latency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9" name="Shape 789"/>
        <p:cNvGrpSpPr/>
        <p:nvPr/>
      </p:nvGrpSpPr>
      <p:grpSpPr>
        <a:xfrm>
          <a:off x="0" y="0"/>
          <a:ext cx="0" cy="0"/>
          <a:chOff x="0" y="0"/>
          <a:chExt cx="0" cy="0"/>
        </a:xfrm>
      </p:grpSpPr>
      <p:sp>
        <p:nvSpPr>
          <p:cNvPr id="790" name="Google Shape;790;p49"/>
          <p:cNvSpPr txBox="1"/>
          <p:nvPr>
            <p:ph idx="1" type="body"/>
          </p:nvPr>
        </p:nvSpPr>
        <p:spPr>
          <a:xfrm>
            <a:off x="344501" y="1718700"/>
            <a:ext cx="2976600" cy="2046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Char char="●"/>
            </a:pPr>
            <a:r>
              <a:rPr lang="en" sz="1700">
                <a:solidFill>
                  <a:srgbClr val="000000"/>
                </a:solidFill>
              </a:rPr>
              <a:t>Minimize data sent over the network (slow and expensive)</a:t>
            </a:r>
            <a:endParaRPr sz="1700">
              <a:solidFill>
                <a:srgbClr val="000000"/>
              </a:solidFill>
            </a:endParaRPr>
          </a:p>
        </p:txBody>
      </p:sp>
      <p:pic>
        <p:nvPicPr>
          <p:cNvPr id="791" name="Google Shape;791;p49"/>
          <p:cNvPicPr preferRelativeResize="0"/>
          <p:nvPr/>
        </p:nvPicPr>
        <p:blipFill>
          <a:blip r:embed="rId4">
            <a:alphaModFix/>
          </a:blip>
          <a:stretch>
            <a:fillRect/>
          </a:stretch>
        </p:blipFill>
        <p:spPr>
          <a:xfrm>
            <a:off x="6276100" y="1357100"/>
            <a:ext cx="1598542" cy="1907225"/>
          </a:xfrm>
          <a:prstGeom prst="rect">
            <a:avLst/>
          </a:prstGeom>
          <a:noFill/>
          <a:ln>
            <a:noFill/>
          </a:ln>
        </p:spPr>
      </p:pic>
      <p:sp>
        <p:nvSpPr>
          <p:cNvPr id="792" name="Google Shape;792;p49"/>
          <p:cNvSpPr txBox="1"/>
          <p:nvPr>
            <p:ph type="title"/>
          </p:nvPr>
        </p:nvSpPr>
        <p:spPr>
          <a:xfrm>
            <a:off x="344500" y="6039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Bandwidth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140" name="Google Shape;140;p23"/>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141" name="Google Shape;141;p23"/>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142" name="Google Shape;142;p23"/>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143" name="Google Shape;143;p23"/>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144" name="Google Shape;144;p23"/>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145" name="Google Shape;145;p23"/>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146" name="Google Shape;146;p23"/>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147" name="Google Shape;147;p23"/>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148" name="Google Shape;148;p23"/>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149" name="Google Shape;149;p23"/>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150" name="Google Shape;150;p23"/>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151" name="Google Shape;151;p23"/>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152" name="Google Shape;152;p23"/>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153" name="Google Shape;153;p23"/>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154" name="Google Shape;154;p23"/>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155" name="Google Shape;155;p23"/>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156" name="Google Shape;156;p23"/>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157" name="Google Shape;157;p23"/>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158" name="Google Shape;158;p23"/>
          <p:cNvPicPr preferRelativeResize="0"/>
          <p:nvPr/>
        </p:nvPicPr>
        <p:blipFill>
          <a:blip r:embed="rId16">
            <a:alphaModFix/>
          </a:blip>
          <a:stretch>
            <a:fillRect/>
          </a:stretch>
        </p:blipFill>
        <p:spPr>
          <a:xfrm>
            <a:off x="4770263" y="3276950"/>
            <a:ext cx="656502" cy="6565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6" name="Shape 796"/>
        <p:cNvGrpSpPr/>
        <p:nvPr/>
      </p:nvGrpSpPr>
      <p:grpSpPr>
        <a:xfrm>
          <a:off x="0" y="0"/>
          <a:ext cx="0" cy="0"/>
          <a:chOff x="0" y="0"/>
          <a:chExt cx="0" cy="0"/>
        </a:xfrm>
      </p:grpSpPr>
      <p:sp>
        <p:nvSpPr>
          <p:cNvPr id="797" name="Google Shape;797;p50"/>
          <p:cNvSpPr txBox="1"/>
          <p:nvPr>
            <p:ph idx="1" type="body"/>
          </p:nvPr>
        </p:nvSpPr>
        <p:spPr>
          <a:xfrm>
            <a:off x="344501" y="1718700"/>
            <a:ext cx="2976600" cy="2046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Char char="●"/>
            </a:pPr>
            <a:r>
              <a:rPr lang="en" sz="1700">
                <a:solidFill>
                  <a:srgbClr val="000000"/>
                </a:solidFill>
              </a:rPr>
              <a:t>Listen continuously, but only trigger at the right time</a:t>
            </a:r>
            <a:endParaRPr sz="1700">
              <a:solidFill>
                <a:srgbClr val="000000"/>
              </a:solidFill>
            </a:endParaRPr>
          </a:p>
        </p:txBody>
      </p:sp>
      <p:sp>
        <p:nvSpPr>
          <p:cNvPr id="798" name="Google Shape;798;p50"/>
          <p:cNvSpPr txBox="1"/>
          <p:nvPr>
            <p:ph type="title"/>
          </p:nvPr>
        </p:nvSpPr>
        <p:spPr>
          <a:xfrm>
            <a:off x="344500" y="6039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Accuracy</a:t>
            </a:r>
            <a:endParaRPr/>
          </a:p>
        </p:txBody>
      </p:sp>
      <p:pic>
        <p:nvPicPr>
          <p:cNvPr id="799" name="Google Shape;799;p50"/>
          <p:cNvPicPr preferRelativeResize="0"/>
          <p:nvPr/>
        </p:nvPicPr>
        <p:blipFill>
          <a:blip r:embed="rId4">
            <a:alphaModFix/>
          </a:blip>
          <a:stretch>
            <a:fillRect/>
          </a:stretch>
        </p:blipFill>
        <p:spPr>
          <a:xfrm>
            <a:off x="5326275" y="962025"/>
            <a:ext cx="3276600" cy="3219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3" name="Shape 803"/>
        <p:cNvGrpSpPr/>
        <p:nvPr/>
      </p:nvGrpSpPr>
      <p:grpSpPr>
        <a:xfrm>
          <a:off x="0" y="0"/>
          <a:ext cx="0" cy="0"/>
          <a:chOff x="0" y="0"/>
          <a:chExt cx="0" cy="0"/>
        </a:xfrm>
      </p:grpSpPr>
      <p:sp>
        <p:nvSpPr>
          <p:cNvPr id="804" name="Google Shape;804;p51"/>
          <p:cNvSpPr txBox="1"/>
          <p:nvPr>
            <p:ph idx="1" type="body"/>
          </p:nvPr>
        </p:nvSpPr>
        <p:spPr>
          <a:xfrm>
            <a:off x="344501" y="1718700"/>
            <a:ext cx="2976600" cy="20463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00000"/>
              </a:buClr>
              <a:buSzPts val="1700"/>
              <a:buChar char="●"/>
            </a:pPr>
            <a:r>
              <a:rPr lang="en" sz="1700">
                <a:solidFill>
                  <a:srgbClr val="000000"/>
                </a:solidFill>
              </a:rPr>
              <a:t>Trigger for the user and not for background noise</a:t>
            </a:r>
            <a:endParaRPr sz="1700">
              <a:solidFill>
                <a:srgbClr val="000000"/>
              </a:solidFill>
            </a:endParaRPr>
          </a:p>
        </p:txBody>
      </p:sp>
      <p:sp>
        <p:nvSpPr>
          <p:cNvPr id="805" name="Google Shape;805;p51"/>
          <p:cNvSpPr txBox="1"/>
          <p:nvPr>
            <p:ph type="title"/>
          </p:nvPr>
        </p:nvSpPr>
        <p:spPr>
          <a:xfrm>
            <a:off x="344500" y="6039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4043"/>
                </a:solidFill>
              </a:rPr>
              <a:t>Personalization</a:t>
            </a:r>
            <a:endParaRPr/>
          </a:p>
        </p:txBody>
      </p:sp>
      <p:pic>
        <p:nvPicPr>
          <p:cNvPr descr="The Crowd, Unit, Choice, The Mass Of People" id="806" name="Google Shape;806;p51"/>
          <p:cNvPicPr preferRelativeResize="0"/>
          <p:nvPr/>
        </p:nvPicPr>
        <p:blipFill>
          <a:blip r:embed="rId4">
            <a:alphaModFix/>
          </a:blip>
          <a:stretch>
            <a:fillRect/>
          </a:stretch>
        </p:blipFill>
        <p:spPr>
          <a:xfrm>
            <a:off x="5902751" y="1620288"/>
            <a:ext cx="2279975" cy="19029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0" name="Shape 810"/>
        <p:cNvGrpSpPr/>
        <p:nvPr/>
      </p:nvGrpSpPr>
      <p:grpSpPr>
        <a:xfrm>
          <a:off x="0" y="0"/>
          <a:ext cx="0" cy="0"/>
          <a:chOff x="0" y="0"/>
          <a:chExt cx="0" cy="0"/>
        </a:xfrm>
      </p:grpSpPr>
      <p:sp>
        <p:nvSpPr>
          <p:cNvPr id="811" name="Google Shape;811;p52"/>
          <p:cNvSpPr txBox="1"/>
          <p:nvPr>
            <p:ph idx="1" type="body"/>
          </p:nvPr>
        </p:nvSpPr>
        <p:spPr>
          <a:xfrm>
            <a:off x="344501" y="1718700"/>
            <a:ext cx="2976600" cy="2046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Char char="●"/>
            </a:pPr>
            <a:r>
              <a:rPr lang="en" sz="1700">
                <a:solidFill>
                  <a:srgbClr val="000000"/>
                </a:solidFill>
              </a:rPr>
              <a:t>Safeguarding the data that is being sent to the cloud</a:t>
            </a:r>
            <a:endParaRPr sz="1700">
              <a:solidFill>
                <a:srgbClr val="000000"/>
              </a:solidFill>
            </a:endParaRPr>
          </a:p>
        </p:txBody>
      </p:sp>
      <p:sp>
        <p:nvSpPr>
          <p:cNvPr id="812" name="Google Shape;812;p52"/>
          <p:cNvSpPr txBox="1"/>
          <p:nvPr>
            <p:ph type="title"/>
          </p:nvPr>
        </p:nvSpPr>
        <p:spPr>
          <a:xfrm>
            <a:off x="344500" y="6039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a:t>
            </a:r>
            <a:endParaRPr/>
          </a:p>
        </p:txBody>
      </p:sp>
      <p:pic>
        <p:nvPicPr>
          <p:cNvPr id="813" name="Google Shape;813;p52"/>
          <p:cNvPicPr preferRelativeResize="0"/>
          <p:nvPr/>
        </p:nvPicPr>
        <p:blipFill>
          <a:blip r:embed="rId4">
            <a:alphaModFix/>
          </a:blip>
          <a:stretch>
            <a:fillRect/>
          </a:stretch>
        </p:blipFill>
        <p:spPr>
          <a:xfrm>
            <a:off x="6091776" y="1220988"/>
            <a:ext cx="2338171" cy="27015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7" name="Shape 817"/>
        <p:cNvGrpSpPr/>
        <p:nvPr/>
      </p:nvGrpSpPr>
      <p:grpSpPr>
        <a:xfrm>
          <a:off x="0" y="0"/>
          <a:ext cx="0" cy="0"/>
          <a:chOff x="0" y="0"/>
          <a:chExt cx="0" cy="0"/>
        </a:xfrm>
      </p:grpSpPr>
      <p:sp>
        <p:nvSpPr>
          <p:cNvPr id="818" name="Google Shape;818;p53"/>
          <p:cNvSpPr txBox="1"/>
          <p:nvPr>
            <p:ph idx="1" type="body"/>
          </p:nvPr>
        </p:nvSpPr>
        <p:spPr>
          <a:xfrm>
            <a:off x="344501" y="1718700"/>
            <a:ext cx="2976600" cy="2046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Char char="●"/>
            </a:pPr>
            <a:r>
              <a:rPr lang="en" sz="1700">
                <a:solidFill>
                  <a:srgbClr val="000000"/>
                </a:solidFill>
              </a:rPr>
              <a:t>Safeguarding the data that is being sent to the cloud</a:t>
            </a:r>
            <a:endParaRPr sz="1700">
              <a:solidFill>
                <a:srgbClr val="000000"/>
              </a:solidFill>
            </a:endParaRPr>
          </a:p>
        </p:txBody>
      </p:sp>
      <p:sp>
        <p:nvSpPr>
          <p:cNvPr id="819" name="Google Shape;819;p53"/>
          <p:cNvSpPr txBox="1"/>
          <p:nvPr>
            <p:ph type="title"/>
          </p:nvPr>
        </p:nvSpPr>
        <p:spPr>
          <a:xfrm>
            <a:off x="344500" y="6039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Privacy</a:t>
            </a:r>
            <a:endParaRPr/>
          </a:p>
        </p:txBody>
      </p:sp>
      <p:pic>
        <p:nvPicPr>
          <p:cNvPr id="820" name="Google Shape;820;p53"/>
          <p:cNvPicPr preferRelativeResize="0"/>
          <p:nvPr/>
        </p:nvPicPr>
        <p:blipFill>
          <a:blip r:embed="rId4">
            <a:alphaModFix/>
          </a:blip>
          <a:stretch>
            <a:fillRect/>
          </a:stretch>
        </p:blipFill>
        <p:spPr>
          <a:xfrm>
            <a:off x="5680800" y="1327388"/>
            <a:ext cx="2571750" cy="2828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4" name="Shape 824"/>
        <p:cNvGrpSpPr/>
        <p:nvPr/>
      </p:nvGrpSpPr>
      <p:grpSpPr>
        <a:xfrm>
          <a:off x="0" y="0"/>
          <a:ext cx="0" cy="0"/>
          <a:chOff x="0" y="0"/>
          <a:chExt cx="0" cy="0"/>
        </a:xfrm>
      </p:grpSpPr>
      <p:sp>
        <p:nvSpPr>
          <p:cNvPr id="825" name="Google Shape;825;p54"/>
          <p:cNvSpPr txBox="1"/>
          <p:nvPr>
            <p:ph idx="1" type="body"/>
          </p:nvPr>
        </p:nvSpPr>
        <p:spPr>
          <a:xfrm>
            <a:off x="344501" y="1718700"/>
            <a:ext cx="2976600" cy="2046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Char char="●"/>
            </a:pPr>
            <a:r>
              <a:rPr lang="en" sz="1700">
                <a:solidFill>
                  <a:srgbClr val="000000"/>
                </a:solidFill>
              </a:rPr>
              <a:t>Run on resource constrained devices</a:t>
            </a:r>
            <a:endParaRPr sz="1700">
              <a:solidFill>
                <a:srgbClr val="000000"/>
              </a:solidFill>
            </a:endParaRPr>
          </a:p>
        </p:txBody>
      </p:sp>
      <p:sp>
        <p:nvSpPr>
          <p:cNvPr id="826" name="Google Shape;826;p54"/>
          <p:cNvSpPr txBox="1"/>
          <p:nvPr>
            <p:ph type="title"/>
          </p:nvPr>
        </p:nvSpPr>
        <p:spPr>
          <a:xfrm>
            <a:off x="344500" y="6039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a:t>
            </a:r>
            <a:endParaRPr/>
          </a:p>
        </p:txBody>
      </p:sp>
      <p:sp>
        <p:nvSpPr>
          <p:cNvPr id="827" name="Google Shape;827;p54"/>
          <p:cNvSpPr txBox="1"/>
          <p:nvPr/>
        </p:nvSpPr>
        <p:spPr>
          <a:xfrm>
            <a:off x="5305800" y="814025"/>
            <a:ext cx="3363000" cy="13656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000">
                <a:solidFill>
                  <a:srgbClr val="3C4043"/>
                </a:solidFill>
                <a:latin typeface="Google Sans"/>
                <a:ea typeface="Google Sans"/>
                <a:cs typeface="Google Sans"/>
                <a:sym typeface="Google Sans"/>
              </a:rPr>
              <a:t>Our board (in your kit for Course 3) only has </a:t>
            </a:r>
            <a:r>
              <a:rPr b="1" lang="en" sz="2000">
                <a:solidFill>
                  <a:srgbClr val="4285F4"/>
                </a:solidFill>
                <a:latin typeface="Google Sans"/>
                <a:ea typeface="Google Sans"/>
                <a:cs typeface="Google Sans"/>
                <a:sym typeface="Google Sans"/>
              </a:rPr>
              <a:t>256KB</a:t>
            </a:r>
            <a:r>
              <a:rPr lang="en" sz="2000">
                <a:solidFill>
                  <a:srgbClr val="EA4335"/>
                </a:solidFill>
                <a:latin typeface="Google Sans"/>
                <a:ea typeface="Google Sans"/>
                <a:cs typeface="Google Sans"/>
                <a:sym typeface="Google Sans"/>
              </a:rPr>
              <a:t> </a:t>
            </a:r>
            <a:r>
              <a:rPr lang="en" sz="2000">
                <a:solidFill>
                  <a:srgbClr val="3C4043"/>
                </a:solidFill>
                <a:latin typeface="Google Sans"/>
                <a:ea typeface="Google Sans"/>
                <a:cs typeface="Google Sans"/>
                <a:sym typeface="Google Sans"/>
              </a:rPr>
              <a:t>of RAM (memory)</a:t>
            </a:r>
            <a:endParaRPr sz="2000">
              <a:solidFill>
                <a:srgbClr val="3C4043"/>
              </a:solidFill>
              <a:latin typeface="Google Sans"/>
              <a:ea typeface="Google Sans"/>
              <a:cs typeface="Google Sans"/>
              <a:sym typeface="Google Sans"/>
            </a:endParaRPr>
          </a:p>
        </p:txBody>
      </p:sp>
      <p:pic>
        <p:nvPicPr>
          <p:cNvPr id="828" name="Google Shape;828;p54"/>
          <p:cNvPicPr preferRelativeResize="0"/>
          <p:nvPr/>
        </p:nvPicPr>
        <p:blipFill>
          <a:blip r:embed="rId4">
            <a:alphaModFix/>
          </a:blip>
          <a:stretch>
            <a:fillRect/>
          </a:stretch>
        </p:blipFill>
        <p:spPr>
          <a:xfrm>
            <a:off x="5602311" y="2490083"/>
            <a:ext cx="2553700" cy="1855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2" name="Shape 832"/>
        <p:cNvGrpSpPr/>
        <p:nvPr/>
      </p:nvGrpSpPr>
      <p:grpSpPr>
        <a:xfrm>
          <a:off x="0" y="0"/>
          <a:ext cx="0" cy="0"/>
          <a:chOff x="0" y="0"/>
          <a:chExt cx="0" cy="0"/>
        </a:xfrm>
      </p:grpSpPr>
      <p:sp>
        <p:nvSpPr>
          <p:cNvPr id="833" name="Google Shape;833;p55"/>
          <p:cNvSpPr txBox="1"/>
          <p:nvPr>
            <p:ph idx="1" type="body"/>
          </p:nvPr>
        </p:nvSpPr>
        <p:spPr>
          <a:xfrm>
            <a:off x="344501" y="1718700"/>
            <a:ext cx="2976600" cy="20463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Char char="●"/>
            </a:pPr>
            <a:r>
              <a:rPr lang="en" sz="1700">
                <a:solidFill>
                  <a:srgbClr val="000000"/>
                </a:solidFill>
              </a:rPr>
              <a:t>Limited</a:t>
            </a:r>
            <a:r>
              <a:rPr lang="en" sz="1700">
                <a:solidFill>
                  <a:srgbClr val="000000"/>
                </a:solidFill>
              </a:rPr>
              <a:t> energy </a:t>
            </a:r>
            <a:endParaRPr sz="1700">
              <a:solidFill>
                <a:srgbClr val="000000"/>
              </a:solidFill>
            </a:endParaRPr>
          </a:p>
          <a:p>
            <a:pPr indent="-336550" lvl="0" marL="457200" rtl="0" algn="l">
              <a:lnSpc>
                <a:spcPct val="150000"/>
              </a:lnSpc>
              <a:spcBef>
                <a:spcPts val="0"/>
              </a:spcBef>
              <a:spcAft>
                <a:spcPts val="0"/>
              </a:spcAft>
              <a:buClr>
                <a:srgbClr val="000000"/>
              </a:buClr>
              <a:buSzPts val="1700"/>
              <a:buChar char="●"/>
            </a:pPr>
            <a:r>
              <a:rPr lang="en" sz="1700">
                <a:solidFill>
                  <a:srgbClr val="000000"/>
                </a:solidFill>
              </a:rPr>
              <a:t>No wall power</a:t>
            </a:r>
            <a:endParaRPr sz="1700">
              <a:solidFill>
                <a:srgbClr val="000000"/>
              </a:solidFill>
            </a:endParaRPr>
          </a:p>
          <a:p>
            <a:pPr indent="-336550" lvl="0" marL="457200" rtl="0" algn="l">
              <a:lnSpc>
                <a:spcPct val="150000"/>
              </a:lnSpc>
              <a:spcBef>
                <a:spcPts val="0"/>
              </a:spcBef>
              <a:spcAft>
                <a:spcPts val="0"/>
              </a:spcAft>
              <a:buClr>
                <a:srgbClr val="000000"/>
              </a:buClr>
              <a:buSzPts val="1700"/>
              <a:buChar char="●"/>
            </a:pPr>
            <a:r>
              <a:rPr lang="en" sz="1700">
                <a:solidFill>
                  <a:srgbClr val="000000"/>
                </a:solidFill>
              </a:rPr>
              <a:t>Operate on coin cell type batteries</a:t>
            </a:r>
            <a:endParaRPr sz="1700">
              <a:solidFill>
                <a:srgbClr val="000000"/>
              </a:solidFill>
            </a:endParaRPr>
          </a:p>
        </p:txBody>
      </p:sp>
      <p:sp>
        <p:nvSpPr>
          <p:cNvPr id="834" name="Google Shape;834;p55"/>
          <p:cNvSpPr txBox="1"/>
          <p:nvPr>
            <p:ph type="title"/>
          </p:nvPr>
        </p:nvSpPr>
        <p:spPr>
          <a:xfrm>
            <a:off x="344500" y="603900"/>
            <a:ext cx="38646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Battery</a:t>
            </a:r>
            <a:endParaRPr/>
          </a:p>
        </p:txBody>
      </p:sp>
      <p:pic>
        <p:nvPicPr>
          <p:cNvPr id="835" name="Google Shape;835;p55"/>
          <p:cNvPicPr preferRelativeResize="0"/>
          <p:nvPr/>
        </p:nvPicPr>
        <p:blipFill>
          <a:blip r:embed="rId4">
            <a:alphaModFix/>
          </a:blip>
          <a:stretch>
            <a:fillRect/>
          </a:stretch>
        </p:blipFill>
        <p:spPr>
          <a:xfrm>
            <a:off x="5599425" y="1128713"/>
            <a:ext cx="3295650" cy="2886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9" name="Shape 839"/>
        <p:cNvGrpSpPr/>
        <p:nvPr/>
      </p:nvGrpSpPr>
      <p:grpSpPr>
        <a:xfrm>
          <a:off x="0" y="0"/>
          <a:ext cx="0" cy="0"/>
          <a:chOff x="0" y="0"/>
          <a:chExt cx="0" cy="0"/>
        </a:xfrm>
      </p:grpSpPr>
      <p:sp>
        <p:nvSpPr>
          <p:cNvPr id="840" name="Google Shape;840;p56"/>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 Constraints</a:t>
            </a:r>
            <a:endParaRPr/>
          </a:p>
        </p:txBody>
      </p:sp>
      <p:sp>
        <p:nvSpPr>
          <p:cNvPr id="841" name="Google Shape;841;p56"/>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Memory, Battery,</a:t>
            </a:r>
            <a:endParaRPr sz="2400">
              <a:solidFill>
                <a:schemeClr val="dk1"/>
              </a:solidFill>
            </a:endParaRPr>
          </a:p>
          <a:p>
            <a:pPr indent="0" lvl="0" marL="0" rtl="0" algn="l">
              <a:lnSpc>
                <a:spcPct val="150000"/>
              </a:lnSpc>
              <a:spcBef>
                <a:spcPts val="0"/>
              </a:spcBef>
              <a:spcAft>
                <a:spcPts val="0"/>
              </a:spcAft>
              <a:buNone/>
            </a:pPr>
            <a:r>
              <a:rPr b="1" lang="en" sz="2400">
                <a:solidFill>
                  <a:srgbClr val="A51C30"/>
                </a:solidFill>
              </a:rPr>
              <a:t>And many more...</a:t>
            </a:r>
            <a:endParaRPr b="1" sz="2400">
              <a:solidFill>
                <a:srgbClr val="A51C30"/>
              </a:solidFill>
            </a:endParaRPr>
          </a:p>
        </p:txBody>
      </p:sp>
      <p:pic>
        <p:nvPicPr>
          <p:cNvPr id="842" name="Google Shape;842;p56"/>
          <p:cNvPicPr preferRelativeResize="0"/>
          <p:nvPr/>
        </p:nvPicPr>
        <p:blipFill>
          <a:blip r:embed="rId4">
            <a:alphaModFix/>
          </a:blip>
          <a:stretch>
            <a:fillRect/>
          </a:stretch>
        </p:blipFill>
        <p:spPr>
          <a:xfrm>
            <a:off x="4873525" y="1831550"/>
            <a:ext cx="1023350" cy="1061350"/>
          </a:xfrm>
          <a:prstGeom prst="rect">
            <a:avLst/>
          </a:prstGeom>
          <a:noFill/>
          <a:ln>
            <a:noFill/>
          </a:ln>
        </p:spPr>
      </p:pic>
      <p:pic>
        <p:nvPicPr>
          <p:cNvPr id="843" name="Google Shape;843;p56"/>
          <p:cNvPicPr preferRelativeResize="0"/>
          <p:nvPr/>
        </p:nvPicPr>
        <p:blipFill>
          <a:blip r:embed="rId5">
            <a:alphaModFix/>
          </a:blip>
          <a:stretch>
            <a:fillRect/>
          </a:stretch>
        </p:blipFill>
        <p:spPr>
          <a:xfrm>
            <a:off x="6011450" y="1961625"/>
            <a:ext cx="780552" cy="931275"/>
          </a:xfrm>
          <a:prstGeom prst="rect">
            <a:avLst/>
          </a:prstGeom>
          <a:noFill/>
          <a:ln>
            <a:noFill/>
          </a:ln>
        </p:spPr>
      </p:pic>
      <p:pic>
        <p:nvPicPr>
          <p:cNvPr id="844" name="Google Shape;844;p56"/>
          <p:cNvPicPr preferRelativeResize="0"/>
          <p:nvPr/>
        </p:nvPicPr>
        <p:blipFill>
          <a:blip r:embed="rId6">
            <a:alphaModFix/>
          </a:blip>
          <a:stretch>
            <a:fillRect/>
          </a:stretch>
        </p:blipFill>
        <p:spPr>
          <a:xfrm>
            <a:off x="6980225" y="1896589"/>
            <a:ext cx="915450" cy="931275"/>
          </a:xfrm>
          <a:prstGeom prst="rect">
            <a:avLst/>
          </a:prstGeom>
          <a:noFill/>
          <a:ln>
            <a:noFill/>
          </a:ln>
        </p:spPr>
      </p:pic>
      <p:pic>
        <p:nvPicPr>
          <p:cNvPr id="845" name="Google Shape;845;p56"/>
          <p:cNvPicPr preferRelativeResize="0"/>
          <p:nvPr/>
        </p:nvPicPr>
        <p:blipFill>
          <a:blip r:embed="rId7">
            <a:alphaModFix/>
          </a:blip>
          <a:stretch>
            <a:fillRect/>
          </a:stretch>
        </p:blipFill>
        <p:spPr>
          <a:xfrm>
            <a:off x="6980223" y="3046222"/>
            <a:ext cx="1094449" cy="795310"/>
          </a:xfrm>
          <a:prstGeom prst="rect">
            <a:avLst/>
          </a:prstGeom>
          <a:noFill/>
          <a:ln>
            <a:noFill/>
          </a:ln>
        </p:spPr>
      </p:pic>
      <p:pic>
        <p:nvPicPr>
          <p:cNvPr id="846" name="Google Shape;846;p56"/>
          <p:cNvPicPr preferRelativeResize="0"/>
          <p:nvPr/>
        </p:nvPicPr>
        <p:blipFill>
          <a:blip r:embed="rId8">
            <a:alphaModFix/>
          </a:blip>
          <a:stretch>
            <a:fillRect/>
          </a:stretch>
        </p:blipFill>
        <p:spPr>
          <a:xfrm>
            <a:off x="5198026" y="2926774"/>
            <a:ext cx="654350" cy="756050"/>
          </a:xfrm>
          <a:prstGeom prst="rect">
            <a:avLst/>
          </a:prstGeom>
          <a:noFill/>
          <a:ln>
            <a:noFill/>
          </a:ln>
        </p:spPr>
      </p:pic>
      <p:pic>
        <p:nvPicPr>
          <p:cNvPr descr="The Crowd, Unit, Choice, The Mass Of People" id="847" name="Google Shape;847;p56"/>
          <p:cNvPicPr preferRelativeResize="0"/>
          <p:nvPr/>
        </p:nvPicPr>
        <p:blipFill>
          <a:blip r:embed="rId9">
            <a:alphaModFix/>
          </a:blip>
          <a:stretch>
            <a:fillRect/>
          </a:stretch>
        </p:blipFill>
        <p:spPr>
          <a:xfrm>
            <a:off x="7895675" y="1961621"/>
            <a:ext cx="1023350" cy="854102"/>
          </a:xfrm>
          <a:prstGeom prst="rect">
            <a:avLst/>
          </a:prstGeom>
          <a:noFill/>
          <a:ln>
            <a:noFill/>
          </a:ln>
        </p:spPr>
      </p:pic>
      <p:pic>
        <p:nvPicPr>
          <p:cNvPr id="848" name="Google Shape;848;p56"/>
          <p:cNvPicPr preferRelativeResize="0"/>
          <p:nvPr/>
        </p:nvPicPr>
        <p:blipFill>
          <a:blip r:embed="rId10">
            <a:alphaModFix/>
          </a:blip>
          <a:stretch>
            <a:fillRect/>
          </a:stretch>
        </p:blipFill>
        <p:spPr>
          <a:xfrm>
            <a:off x="6011450" y="2926779"/>
            <a:ext cx="809700" cy="890675"/>
          </a:xfrm>
          <a:prstGeom prst="rect">
            <a:avLst/>
          </a:prstGeom>
          <a:noFill/>
          <a:ln>
            <a:noFill/>
          </a:ln>
        </p:spPr>
      </p:pic>
      <p:pic>
        <p:nvPicPr>
          <p:cNvPr id="849" name="Google Shape;849;p56"/>
          <p:cNvPicPr preferRelativeResize="0"/>
          <p:nvPr/>
        </p:nvPicPr>
        <p:blipFill>
          <a:blip r:embed="rId11">
            <a:alphaModFix/>
          </a:blip>
          <a:stretch>
            <a:fillRect/>
          </a:stretch>
        </p:blipFill>
        <p:spPr>
          <a:xfrm>
            <a:off x="7810225" y="2892904"/>
            <a:ext cx="1094450" cy="958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3" name="Shape 853"/>
        <p:cNvGrpSpPr/>
        <p:nvPr/>
      </p:nvGrpSpPr>
      <p:grpSpPr>
        <a:xfrm>
          <a:off x="0" y="0"/>
          <a:ext cx="0" cy="0"/>
          <a:chOff x="0" y="0"/>
          <a:chExt cx="0" cy="0"/>
        </a:xfrm>
      </p:grpSpPr>
      <p:sp>
        <p:nvSpPr>
          <p:cNvPr id="854" name="Google Shape;854;p57"/>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 Constraints</a:t>
            </a:r>
            <a:endParaRPr/>
          </a:p>
        </p:txBody>
      </p:sp>
      <p:sp>
        <p:nvSpPr>
          <p:cNvPr id="855" name="Google Shape;855;p57"/>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And many more...</a:t>
            </a:r>
            <a:endParaRPr sz="2400">
              <a:solidFill>
                <a:schemeClr val="dk1"/>
              </a:solidFill>
            </a:endParaRPr>
          </a:p>
        </p:txBody>
      </p:sp>
      <p:sp>
        <p:nvSpPr>
          <p:cNvPr id="856" name="Google Shape;856;p57"/>
          <p:cNvSpPr txBox="1"/>
          <p:nvPr/>
        </p:nvSpPr>
        <p:spPr>
          <a:xfrm>
            <a:off x="5386300" y="259250"/>
            <a:ext cx="3405900" cy="9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FF9200"/>
                </a:solidFill>
                <a:latin typeface="Google Sans"/>
                <a:ea typeface="Google Sans"/>
                <a:cs typeface="Google Sans"/>
                <a:sym typeface="Google Sans"/>
              </a:rPr>
              <a:t>So how do companies do Keyword Spotting today?</a:t>
            </a:r>
            <a:endParaRPr b="1" sz="2300">
              <a:solidFill>
                <a:srgbClr val="FF9200"/>
              </a:solidFill>
              <a:latin typeface="Google Sans"/>
              <a:ea typeface="Google Sans"/>
              <a:cs typeface="Google Sans"/>
              <a:sym typeface="Google Sans"/>
            </a:endParaRPr>
          </a:p>
        </p:txBody>
      </p:sp>
      <p:pic>
        <p:nvPicPr>
          <p:cNvPr id="857" name="Google Shape;857;p57"/>
          <p:cNvPicPr preferRelativeResize="0"/>
          <p:nvPr/>
        </p:nvPicPr>
        <p:blipFill>
          <a:blip r:embed="rId3">
            <a:alphaModFix/>
          </a:blip>
          <a:stretch>
            <a:fillRect/>
          </a:stretch>
        </p:blipFill>
        <p:spPr>
          <a:xfrm>
            <a:off x="4873525" y="1907750"/>
            <a:ext cx="1023350" cy="1061350"/>
          </a:xfrm>
          <a:prstGeom prst="rect">
            <a:avLst/>
          </a:prstGeom>
          <a:noFill/>
          <a:ln>
            <a:noFill/>
          </a:ln>
        </p:spPr>
      </p:pic>
      <p:pic>
        <p:nvPicPr>
          <p:cNvPr id="858" name="Google Shape;858;p57"/>
          <p:cNvPicPr preferRelativeResize="0"/>
          <p:nvPr/>
        </p:nvPicPr>
        <p:blipFill>
          <a:blip r:embed="rId4">
            <a:alphaModFix/>
          </a:blip>
          <a:stretch>
            <a:fillRect/>
          </a:stretch>
        </p:blipFill>
        <p:spPr>
          <a:xfrm>
            <a:off x="6011450" y="2037825"/>
            <a:ext cx="780552" cy="931275"/>
          </a:xfrm>
          <a:prstGeom prst="rect">
            <a:avLst/>
          </a:prstGeom>
          <a:noFill/>
          <a:ln>
            <a:noFill/>
          </a:ln>
        </p:spPr>
      </p:pic>
      <p:pic>
        <p:nvPicPr>
          <p:cNvPr id="859" name="Google Shape;859;p57"/>
          <p:cNvPicPr preferRelativeResize="0"/>
          <p:nvPr/>
        </p:nvPicPr>
        <p:blipFill>
          <a:blip r:embed="rId5">
            <a:alphaModFix/>
          </a:blip>
          <a:stretch>
            <a:fillRect/>
          </a:stretch>
        </p:blipFill>
        <p:spPr>
          <a:xfrm>
            <a:off x="6980225" y="1972789"/>
            <a:ext cx="915450" cy="931275"/>
          </a:xfrm>
          <a:prstGeom prst="rect">
            <a:avLst/>
          </a:prstGeom>
          <a:noFill/>
          <a:ln>
            <a:noFill/>
          </a:ln>
        </p:spPr>
      </p:pic>
      <p:pic>
        <p:nvPicPr>
          <p:cNvPr id="860" name="Google Shape;860;p57"/>
          <p:cNvPicPr preferRelativeResize="0"/>
          <p:nvPr/>
        </p:nvPicPr>
        <p:blipFill>
          <a:blip r:embed="rId6">
            <a:alphaModFix/>
          </a:blip>
          <a:stretch>
            <a:fillRect/>
          </a:stretch>
        </p:blipFill>
        <p:spPr>
          <a:xfrm>
            <a:off x="6980223" y="3122422"/>
            <a:ext cx="1094449" cy="795310"/>
          </a:xfrm>
          <a:prstGeom prst="rect">
            <a:avLst/>
          </a:prstGeom>
          <a:noFill/>
          <a:ln>
            <a:noFill/>
          </a:ln>
        </p:spPr>
      </p:pic>
      <p:pic>
        <p:nvPicPr>
          <p:cNvPr id="861" name="Google Shape;861;p57"/>
          <p:cNvPicPr preferRelativeResize="0"/>
          <p:nvPr/>
        </p:nvPicPr>
        <p:blipFill>
          <a:blip r:embed="rId7">
            <a:alphaModFix/>
          </a:blip>
          <a:stretch>
            <a:fillRect/>
          </a:stretch>
        </p:blipFill>
        <p:spPr>
          <a:xfrm>
            <a:off x="5198026" y="3002974"/>
            <a:ext cx="654350" cy="756050"/>
          </a:xfrm>
          <a:prstGeom prst="rect">
            <a:avLst/>
          </a:prstGeom>
          <a:noFill/>
          <a:ln>
            <a:noFill/>
          </a:ln>
        </p:spPr>
      </p:pic>
      <p:pic>
        <p:nvPicPr>
          <p:cNvPr descr="The Crowd, Unit, Choice, The Mass Of People" id="862" name="Google Shape;862;p57"/>
          <p:cNvPicPr preferRelativeResize="0"/>
          <p:nvPr/>
        </p:nvPicPr>
        <p:blipFill>
          <a:blip r:embed="rId8">
            <a:alphaModFix/>
          </a:blip>
          <a:stretch>
            <a:fillRect/>
          </a:stretch>
        </p:blipFill>
        <p:spPr>
          <a:xfrm>
            <a:off x="7895675" y="2037821"/>
            <a:ext cx="1023350" cy="854102"/>
          </a:xfrm>
          <a:prstGeom prst="rect">
            <a:avLst/>
          </a:prstGeom>
          <a:noFill/>
          <a:ln>
            <a:noFill/>
          </a:ln>
        </p:spPr>
      </p:pic>
      <p:pic>
        <p:nvPicPr>
          <p:cNvPr id="863" name="Google Shape;863;p57"/>
          <p:cNvPicPr preferRelativeResize="0"/>
          <p:nvPr/>
        </p:nvPicPr>
        <p:blipFill>
          <a:blip r:embed="rId9">
            <a:alphaModFix/>
          </a:blip>
          <a:stretch>
            <a:fillRect/>
          </a:stretch>
        </p:blipFill>
        <p:spPr>
          <a:xfrm>
            <a:off x="6011450" y="3002979"/>
            <a:ext cx="809700" cy="890675"/>
          </a:xfrm>
          <a:prstGeom prst="rect">
            <a:avLst/>
          </a:prstGeom>
          <a:noFill/>
          <a:ln>
            <a:noFill/>
          </a:ln>
        </p:spPr>
      </p:pic>
      <p:pic>
        <p:nvPicPr>
          <p:cNvPr id="864" name="Google Shape;864;p57"/>
          <p:cNvPicPr preferRelativeResize="0"/>
          <p:nvPr/>
        </p:nvPicPr>
        <p:blipFill>
          <a:blip r:embed="rId10">
            <a:alphaModFix/>
          </a:blip>
          <a:stretch>
            <a:fillRect/>
          </a:stretch>
        </p:blipFill>
        <p:spPr>
          <a:xfrm>
            <a:off x="7810225" y="2969104"/>
            <a:ext cx="1094450" cy="958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8" name="Shape 868"/>
        <p:cNvGrpSpPr/>
        <p:nvPr/>
      </p:nvGrpSpPr>
      <p:grpSpPr>
        <a:xfrm>
          <a:off x="0" y="0"/>
          <a:ext cx="0" cy="0"/>
          <a:chOff x="0" y="0"/>
          <a:chExt cx="0" cy="0"/>
        </a:xfrm>
      </p:grpSpPr>
      <p:sp>
        <p:nvSpPr>
          <p:cNvPr id="869" name="Google Shape;869;p58"/>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Anatomy of a Keyword Spotting Application</a:t>
            </a:r>
            <a:endParaRPr>
              <a:solidFill>
                <a:schemeClr val="dk1"/>
              </a:solidFill>
            </a:endParaRPr>
          </a:p>
          <a:p>
            <a:pPr indent="0" lvl="0" marL="0" rtl="0" algn="l">
              <a:spcBef>
                <a:spcPts val="0"/>
              </a:spcBef>
              <a:spcAft>
                <a:spcPts val="0"/>
              </a:spcAft>
              <a:buNone/>
            </a:pPr>
            <a:r>
              <a:t/>
            </a:r>
            <a:endParaRPr/>
          </a:p>
        </p:txBody>
      </p:sp>
      <p:pic>
        <p:nvPicPr>
          <p:cNvPr id="870" name="Google Shape;870;p58"/>
          <p:cNvPicPr preferRelativeResize="0"/>
          <p:nvPr/>
        </p:nvPicPr>
        <p:blipFill>
          <a:blip r:embed="rId4">
            <a:alphaModFix/>
          </a:blip>
          <a:stretch>
            <a:fillRect/>
          </a:stretch>
        </p:blipFill>
        <p:spPr>
          <a:xfrm>
            <a:off x="490711" y="2474233"/>
            <a:ext cx="2553701" cy="1855750"/>
          </a:xfrm>
          <a:prstGeom prst="rect">
            <a:avLst/>
          </a:prstGeom>
          <a:noFill/>
          <a:ln>
            <a:noFill/>
          </a:ln>
        </p:spPr>
      </p:pic>
      <p:grpSp>
        <p:nvGrpSpPr>
          <p:cNvPr id="871" name="Google Shape;871;p58"/>
          <p:cNvGrpSpPr/>
          <p:nvPr/>
        </p:nvGrpSpPr>
        <p:grpSpPr>
          <a:xfrm>
            <a:off x="735750" y="4262225"/>
            <a:ext cx="287400" cy="385500"/>
            <a:chOff x="770775" y="3780525"/>
            <a:chExt cx="287400" cy="385500"/>
          </a:xfrm>
        </p:grpSpPr>
        <p:sp>
          <p:nvSpPr>
            <p:cNvPr id="872" name="Google Shape;872;p58"/>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873" name="Google Shape;873;p58"/>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1</a:t>
              </a:r>
              <a:endParaRPr b="1">
                <a:solidFill>
                  <a:srgbClr val="A51C30"/>
                </a:solidFill>
                <a:latin typeface="Google Sans"/>
                <a:ea typeface="Google Sans"/>
                <a:cs typeface="Google Sans"/>
                <a:sym typeface="Google Sans"/>
              </a:endParaRPr>
            </a:p>
          </p:txBody>
        </p:sp>
      </p:grpSp>
      <p:sp>
        <p:nvSpPr>
          <p:cNvPr id="874" name="Google Shape;874;p58"/>
          <p:cNvSpPr/>
          <p:nvPr/>
        </p:nvSpPr>
        <p:spPr>
          <a:xfrm>
            <a:off x="1016975" y="4329975"/>
            <a:ext cx="19512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Continuously listen on the microcontroller</a:t>
            </a:r>
            <a:endParaRPr/>
          </a:p>
        </p:txBody>
      </p:sp>
      <p:grpSp>
        <p:nvGrpSpPr>
          <p:cNvPr id="875" name="Google Shape;875;p58"/>
          <p:cNvGrpSpPr/>
          <p:nvPr/>
        </p:nvGrpSpPr>
        <p:grpSpPr>
          <a:xfrm>
            <a:off x="2436937" y="2220143"/>
            <a:ext cx="1447697" cy="959548"/>
            <a:chOff x="1273200" y="1369825"/>
            <a:chExt cx="3351150" cy="2403075"/>
          </a:xfrm>
        </p:grpSpPr>
        <p:sp>
          <p:nvSpPr>
            <p:cNvPr id="876" name="Google Shape;876;p58"/>
            <p:cNvSpPr/>
            <p:nvPr/>
          </p:nvSpPr>
          <p:spPr>
            <a:xfrm>
              <a:off x="2196350" y="2290400"/>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58"/>
            <p:cNvCxnSpPr>
              <a:endCxn id="876" idx="2"/>
            </p:cNvCxnSpPr>
            <p:nvPr/>
          </p:nvCxnSpPr>
          <p:spPr>
            <a:xfrm>
              <a:off x="1294550" y="2529800"/>
              <a:ext cx="901800" cy="7500"/>
            </a:xfrm>
            <a:prstGeom prst="straightConnector1">
              <a:avLst/>
            </a:prstGeom>
            <a:noFill/>
            <a:ln cap="flat" cmpd="sng" w="19050">
              <a:solidFill>
                <a:srgbClr val="EA8600"/>
              </a:solidFill>
              <a:prstDash val="solid"/>
              <a:round/>
              <a:headEnd len="med" w="med" type="none"/>
              <a:tailEnd len="med" w="med" type="none"/>
            </a:ln>
          </p:spPr>
        </p:cxnSp>
        <p:cxnSp>
          <p:nvCxnSpPr>
            <p:cNvPr id="878" name="Google Shape;878;p58"/>
            <p:cNvCxnSpPr/>
            <p:nvPr/>
          </p:nvCxnSpPr>
          <p:spPr>
            <a:xfrm flipH="1">
              <a:off x="1276656" y="1612975"/>
              <a:ext cx="894900" cy="7500"/>
            </a:xfrm>
            <a:prstGeom prst="straightConnector1">
              <a:avLst/>
            </a:prstGeom>
            <a:noFill/>
            <a:ln cap="flat" cmpd="sng" w="19050">
              <a:solidFill>
                <a:srgbClr val="EA8600"/>
              </a:solidFill>
              <a:prstDash val="solid"/>
              <a:round/>
              <a:headEnd len="med" w="med" type="none"/>
              <a:tailEnd len="med" w="med" type="none"/>
            </a:ln>
          </p:spPr>
        </p:cxnSp>
        <p:sp>
          <p:nvSpPr>
            <p:cNvPr id="879" name="Google Shape;879;p58"/>
            <p:cNvSpPr/>
            <p:nvPr/>
          </p:nvSpPr>
          <p:spPr>
            <a:xfrm>
              <a:off x="2196350" y="13698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8"/>
            <p:cNvSpPr/>
            <p:nvPr/>
          </p:nvSpPr>
          <p:spPr>
            <a:xfrm>
              <a:off x="3302500" y="18636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1" name="Google Shape;881;p58"/>
            <p:cNvCxnSpPr>
              <a:stCxn id="880" idx="2"/>
              <a:endCxn id="879" idx="6"/>
            </p:cNvCxnSpPr>
            <p:nvPr/>
          </p:nvCxnSpPr>
          <p:spPr>
            <a:xfrm rot="10800000">
              <a:off x="2681800" y="1616725"/>
              <a:ext cx="620700" cy="493800"/>
            </a:xfrm>
            <a:prstGeom prst="straightConnector1">
              <a:avLst/>
            </a:prstGeom>
            <a:noFill/>
            <a:ln cap="flat" cmpd="sng" w="19050">
              <a:solidFill>
                <a:srgbClr val="EA8600"/>
              </a:solidFill>
              <a:prstDash val="solid"/>
              <a:round/>
              <a:headEnd len="med" w="med" type="none"/>
              <a:tailEnd len="med" w="med" type="none"/>
            </a:ln>
          </p:spPr>
        </p:cxnSp>
        <p:cxnSp>
          <p:nvCxnSpPr>
            <p:cNvPr id="882" name="Google Shape;882;p58"/>
            <p:cNvCxnSpPr>
              <a:stCxn id="880" idx="2"/>
              <a:endCxn id="876" idx="6"/>
            </p:cNvCxnSpPr>
            <p:nvPr/>
          </p:nvCxnSpPr>
          <p:spPr>
            <a:xfrm flipH="1">
              <a:off x="2681800" y="2110525"/>
              <a:ext cx="620700" cy="426900"/>
            </a:xfrm>
            <a:prstGeom prst="straightConnector1">
              <a:avLst/>
            </a:prstGeom>
            <a:noFill/>
            <a:ln cap="flat" cmpd="sng" w="19050">
              <a:solidFill>
                <a:srgbClr val="EA8600"/>
              </a:solidFill>
              <a:prstDash val="solid"/>
              <a:round/>
              <a:headEnd len="med" w="med" type="none"/>
              <a:tailEnd len="med" w="med" type="none"/>
            </a:ln>
          </p:spPr>
        </p:cxnSp>
        <p:cxnSp>
          <p:nvCxnSpPr>
            <p:cNvPr id="883" name="Google Shape;883;p58"/>
            <p:cNvCxnSpPr/>
            <p:nvPr/>
          </p:nvCxnSpPr>
          <p:spPr>
            <a:xfrm flipH="1">
              <a:off x="3787800" y="2103950"/>
              <a:ext cx="836400" cy="6600"/>
            </a:xfrm>
            <a:prstGeom prst="straightConnector1">
              <a:avLst/>
            </a:prstGeom>
            <a:noFill/>
            <a:ln cap="flat" cmpd="sng" w="19050">
              <a:solidFill>
                <a:srgbClr val="EA8600"/>
              </a:solidFill>
              <a:prstDash val="solid"/>
              <a:round/>
              <a:headEnd len="med" w="med" type="none"/>
              <a:tailEnd len="med" w="med" type="none"/>
            </a:ln>
          </p:spPr>
        </p:cxnSp>
        <p:sp>
          <p:nvSpPr>
            <p:cNvPr id="884" name="Google Shape;884;p58"/>
            <p:cNvSpPr/>
            <p:nvPr/>
          </p:nvSpPr>
          <p:spPr>
            <a:xfrm>
              <a:off x="2196375" y="3279100"/>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8"/>
            <p:cNvSpPr/>
            <p:nvPr/>
          </p:nvSpPr>
          <p:spPr>
            <a:xfrm>
              <a:off x="3302525" y="28523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58"/>
            <p:cNvCxnSpPr>
              <a:stCxn id="885" idx="2"/>
              <a:endCxn id="884" idx="6"/>
            </p:cNvCxnSpPr>
            <p:nvPr/>
          </p:nvCxnSpPr>
          <p:spPr>
            <a:xfrm flipH="1">
              <a:off x="2681825" y="3099225"/>
              <a:ext cx="620700" cy="426900"/>
            </a:xfrm>
            <a:prstGeom prst="straightConnector1">
              <a:avLst/>
            </a:prstGeom>
            <a:noFill/>
            <a:ln cap="flat" cmpd="sng" w="19050">
              <a:solidFill>
                <a:srgbClr val="EA8600"/>
              </a:solidFill>
              <a:prstDash val="solid"/>
              <a:round/>
              <a:headEnd len="med" w="med" type="none"/>
              <a:tailEnd len="med" w="med" type="none"/>
            </a:ln>
          </p:spPr>
        </p:cxnSp>
        <p:cxnSp>
          <p:nvCxnSpPr>
            <p:cNvPr id="887" name="Google Shape;887;p58"/>
            <p:cNvCxnSpPr>
              <a:stCxn id="885" idx="2"/>
              <a:endCxn id="879" idx="6"/>
            </p:cNvCxnSpPr>
            <p:nvPr/>
          </p:nvCxnSpPr>
          <p:spPr>
            <a:xfrm rot="10800000">
              <a:off x="2681825" y="1616625"/>
              <a:ext cx="620700" cy="1482600"/>
            </a:xfrm>
            <a:prstGeom prst="straightConnector1">
              <a:avLst/>
            </a:prstGeom>
            <a:noFill/>
            <a:ln cap="flat" cmpd="sng" w="19050">
              <a:solidFill>
                <a:srgbClr val="EA8600"/>
              </a:solidFill>
              <a:prstDash val="solid"/>
              <a:round/>
              <a:headEnd len="med" w="med" type="none"/>
              <a:tailEnd len="med" w="med" type="none"/>
            </a:ln>
          </p:spPr>
        </p:cxnSp>
        <p:cxnSp>
          <p:nvCxnSpPr>
            <p:cNvPr id="888" name="Google Shape;888;p58"/>
            <p:cNvCxnSpPr>
              <a:stCxn id="885" idx="2"/>
              <a:endCxn id="876" idx="6"/>
            </p:cNvCxnSpPr>
            <p:nvPr/>
          </p:nvCxnSpPr>
          <p:spPr>
            <a:xfrm rot="10800000">
              <a:off x="2681825" y="2537325"/>
              <a:ext cx="620700" cy="561900"/>
            </a:xfrm>
            <a:prstGeom prst="straightConnector1">
              <a:avLst/>
            </a:prstGeom>
            <a:noFill/>
            <a:ln cap="flat" cmpd="sng" w="19050">
              <a:solidFill>
                <a:srgbClr val="EA8600"/>
              </a:solidFill>
              <a:prstDash val="solid"/>
              <a:round/>
              <a:headEnd len="med" w="med" type="none"/>
              <a:tailEnd len="med" w="med" type="none"/>
            </a:ln>
          </p:spPr>
        </p:cxnSp>
        <p:cxnSp>
          <p:nvCxnSpPr>
            <p:cNvPr id="889" name="Google Shape;889;p58"/>
            <p:cNvCxnSpPr>
              <a:stCxn id="880" idx="2"/>
              <a:endCxn id="884" idx="6"/>
            </p:cNvCxnSpPr>
            <p:nvPr/>
          </p:nvCxnSpPr>
          <p:spPr>
            <a:xfrm flipH="1">
              <a:off x="2681800" y="2110525"/>
              <a:ext cx="620700" cy="1415400"/>
            </a:xfrm>
            <a:prstGeom prst="straightConnector1">
              <a:avLst/>
            </a:prstGeom>
            <a:noFill/>
            <a:ln cap="flat" cmpd="sng" w="19050">
              <a:solidFill>
                <a:srgbClr val="EA8600"/>
              </a:solidFill>
              <a:prstDash val="solid"/>
              <a:round/>
              <a:headEnd len="med" w="med" type="none"/>
              <a:tailEnd len="med" w="med" type="none"/>
            </a:ln>
          </p:spPr>
        </p:cxnSp>
        <p:cxnSp>
          <p:nvCxnSpPr>
            <p:cNvPr id="890" name="Google Shape;890;p58"/>
            <p:cNvCxnSpPr/>
            <p:nvPr/>
          </p:nvCxnSpPr>
          <p:spPr>
            <a:xfrm>
              <a:off x="1273200" y="3522250"/>
              <a:ext cx="901800" cy="7500"/>
            </a:xfrm>
            <a:prstGeom prst="straightConnector1">
              <a:avLst/>
            </a:prstGeom>
            <a:noFill/>
            <a:ln cap="flat" cmpd="sng" w="19050">
              <a:solidFill>
                <a:srgbClr val="EA8600"/>
              </a:solidFill>
              <a:prstDash val="solid"/>
              <a:round/>
              <a:headEnd len="med" w="med" type="none"/>
              <a:tailEnd len="med" w="med" type="none"/>
            </a:ln>
          </p:spPr>
        </p:cxnSp>
        <p:cxnSp>
          <p:nvCxnSpPr>
            <p:cNvPr id="891" name="Google Shape;891;p58"/>
            <p:cNvCxnSpPr/>
            <p:nvPr/>
          </p:nvCxnSpPr>
          <p:spPr>
            <a:xfrm flipH="1">
              <a:off x="3787950" y="3095925"/>
              <a:ext cx="836400" cy="6600"/>
            </a:xfrm>
            <a:prstGeom prst="straightConnector1">
              <a:avLst/>
            </a:prstGeom>
            <a:noFill/>
            <a:ln cap="flat" cmpd="sng" w="19050">
              <a:solidFill>
                <a:srgbClr val="EA8600"/>
              </a:solidFill>
              <a:prstDash val="solid"/>
              <a:round/>
              <a:headEnd len="med" w="med" type="none"/>
              <a:tailEnd len="med" w="med" type="none"/>
            </a:ln>
          </p:spPr>
        </p:cxnSp>
      </p:grpSp>
      <p:grpSp>
        <p:nvGrpSpPr>
          <p:cNvPr id="892" name="Google Shape;892;p58"/>
          <p:cNvGrpSpPr/>
          <p:nvPr/>
        </p:nvGrpSpPr>
        <p:grpSpPr>
          <a:xfrm>
            <a:off x="1742888" y="1679275"/>
            <a:ext cx="287400" cy="385500"/>
            <a:chOff x="770775" y="3780525"/>
            <a:chExt cx="287400" cy="385500"/>
          </a:xfrm>
        </p:grpSpPr>
        <p:sp>
          <p:nvSpPr>
            <p:cNvPr id="893" name="Google Shape;893;p58"/>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894" name="Google Shape;894;p58"/>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2</a:t>
              </a:r>
              <a:endParaRPr b="1">
                <a:solidFill>
                  <a:srgbClr val="A51C30"/>
                </a:solidFill>
                <a:latin typeface="Google Sans"/>
                <a:ea typeface="Google Sans"/>
                <a:cs typeface="Google Sans"/>
                <a:sym typeface="Google Sans"/>
              </a:endParaRPr>
            </a:p>
          </p:txBody>
        </p:sp>
      </p:grpSp>
      <p:sp>
        <p:nvSpPr>
          <p:cNvPr id="895" name="Google Shape;895;p58"/>
          <p:cNvSpPr/>
          <p:nvPr/>
        </p:nvSpPr>
        <p:spPr>
          <a:xfrm>
            <a:off x="2032763" y="1713175"/>
            <a:ext cx="19512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Process the data with tinyML at the edge</a:t>
            </a:r>
            <a:endParaRPr/>
          </a:p>
        </p:txBody>
      </p:sp>
      <p:sp>
        <p:nvSpPr>
          <p:cNvPr id="896" name="Google Shape;896;p58"/>
          <p:cNvSpPr/>
          <p:nvPr/>
        </p:nvSpPr>
        <p:spPr>
          <a:xfrm>
            <a:off x="5044150" y="1592775"/>
            <a:ext cx="3489696" cy="22143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8"/>
          <p:cNvSpPr/>
          <p:nvPr/>
        </p:nvSpPr>
        <p:spPr>
          <a:xfrm rot="-931532">
            <a:off x="3049281" y="2948603"/>
            <a:ext cx="1951300" cy="30293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8"/>
          <p:cNvGrpSpPr/>
          <p:nvPr/>
        </p:nvGrpSpPr>
        <p:grpSpPr>
          <a:xfrm>
            <a:off x="3114588" y="3507175"/>
            <a:ext cx="287400" cy="385500"/>
            <a:chOff x="770775" y="3780525"/>
            <a:chExt cx="287400" cy="385500"/>
          </a:xfrm>
        </p:grpSpPr>
        <p:sp>
          <p:nvSpPr>
            <p:cNvPr id="899" name="Google Shape;899;p58"/>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900" name="Google Shape;900;p58"/>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3</a:t>
              </a:r>
              <a:endParaRPr b="1">
                <a:solidFill>
                  <a:srgbClr val="A51C30"/>
                </a:solidFill>
                <a:latin typeface="Google Sans"/>
                <a:ea typeface="Google Sans"/>
                <a:cs typeface="Google Sans"/>
                <a:sym typeface="Google Sans"/>
              </a:endParaRPr>
            </a:p>
          </p:txBody>
        </p:sp>
      </p:grpSp>
      <p:sp>
        <p:nvSpPr>
          <p:cNvPr id="901" name="Google Shape;901;p58"/>
          <p:cNvSpPr/>
          <p:nvPr/>
        </p:nvSpPr>
        <p:spPr>
          <a:xfrm>
            <a:off x="3404463" y="3541075"/>
            <a:ext cx="19512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Send the data to the cloud when triggered</a:t>
            </a:r>
            <a:endParaRPr/>
          </a:p>
        </p:txBody>
      </p:sp>
      <p:sp>
        <p:nvSpPr>
          <p:cNvPr id="902" name="Google Shape;902;p58"/>
          <p:cNvSpPr/>
          <p:nvPr/>
        </p:nvSpPr>
        <p:spPr>
          <a:xfrm rot="-424221">
            <a:off x="1888424" y="3287539"/>
            <a:ext cx="233979" cy="193197"/>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3" name="Google Shape;903;p58"/>
          <p:cNvPicPr preferRelativeResize="0"/>
          <p:nvPr/>
        </p:nvPicPr>
        <p:blipFill rotWithShape="1">
          <a:blip r:embed="rId5">
            <a:alphaModFix/>
          </a:blip>
          <a:srcRect b="13186" l="0" r="0" t="0"/>
          <a:stretch/>
        </p:blipFill>
        <p:spPr>
          <a:xfrm>
            <a:off x="768000" y="2474224"/>
            <a:ext cx="287401" cy="249499"/>
          </a:xfrm>
          <a:prstGeom prst="rect">
            <a:avLst/>
          </a:prstGeom>
          <a:noFill/>
          <a:ln>
            <a:noFill/>
          </a:ln>
        </p:spPr>
      </p:pic>
      <p:cxnSp>
        <p:nvCxnSpPr>
          <p:cNvPr id="904" name="Google Shape;904;p58"/>
          <p:cNvCxnSpPr>
            <a:stCxn id="903" idx="3"/>
          </p:cNvCxnSpPr>
          <p:nvPr/>
        </p:nvCxnSpPr>
        <p:spPr>
          <a:xfrm>
            <a:off x="1055401" y="2598974"/>
            <a:ext cx="792000" cy="6672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8" name="Shape 908"/>
        <p:cNvGrpSpPr/>
        <p:nvPr/>
      </p:nvGrpSpPr>
      <p:grpSpPr>
        <a:xfrm>
          <a:off x="0" y="0"/>
          <a:ext cx="0" cy="0"/>
          <a:chOff x="0" y="0"/>
          <a:chExt cx="0" cy="0"/>
        </a:xfrm>
      </p:grpSpPr>
      <p:sp>
        <p:nvSpPr>
          <p:cNvPr id="909" name="Google Shape;909;p59"/>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Anatomy of a Keyword Spotting Application</a:t>
            </a:r>
            <a:endParaRPr>
              <a:solidFill>
                <a:schemeClr val="dk1"/>
              </a:solidFill>
            </a:endParaRPr>
          </a:p>
          <a:p>
            <a:pPr indent="0" lvl="0" marL="0" rtl="0" algn="l">
              <a:spcBef>
                <a:spcPts val="0"/>
              </a:spcBef>
              <a:spcAft>
                <a:spcPts val="0"/>
              </a:spcAft>
              <a:buNone/>
            </a:pPr>
            <a:r>
              <a:t/>
            </a:r>
            <a:endParaRPr/>
          </a:p>
        </p:txBody>
      </p:sp>
      <p:pic>
        <p:nvPicPr>
          <p:cNvPr id="910" name="Google Shape;910;p59"/>
          <p:cNvPicPr preferRelativeResize="0"/>
          <p:nvPr/>
        </p:nvPicPr>
        <p:blipFill>
          <a:blip r:embed="rId4">
            <a:alphaModFix/>
          </a:blip>
          <a:stretch>
            <a:fillRect/>
          </a:stretch>
        </p:blipFill>
        <p:spPr>
          <a:xfrm>
            <a:off x="490711" y="2474233"/>
            <a:ext cx="2553701" cy="1855750"/>
          </a:xfrm>
          <a:prstGeom prst="rect">
            <a:avLst/>
          </a:prstGeom>
          <a:noFill/>
          <a:ln>
            <a:noFill/>
          </a:ln>
        </p:spPr>
      </p:pic>
      <p:grpSp>
        <p:nvGrpSpPr>
          <p:cNvPr id="911" name="Google Shape;911;p59"/>
          <p:cNvGrpSpPr/>
          <p:nvPr/>
        </p:nvGrpSpPr>
        <p:grpSpPr>
          <a:xfrm>
            <a:off x="735750" y="4262225"/>
            <a:ext cx="287400" cy="385500"/>
            <a:chOff x="770775" y="3780525"/>
            <a:chExt cx="287400" cy="385500"/>
          </a:xfrm>
        </p:grpSpPr>
        <p:sp>
          <p:nvSpPr>
            <p:cNvPr id="912" name="Google Shape;912;p59"/>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913" name="Google Shape;913;p59"/>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1</a:t>
              </a:r>
              <a:endParaRPr b="1">
                <a:solidFill>
                  <a:srgbClr val="A51C30"/>
                </a:solidFill>
                <a:latin typeface="Google Sans"/>
                <a:ea typeface="Google Sans"/>
                <a:cs typeface="Google Sans"/>
                <a:sym typeface="Google Sans"/>
              </a:endParaRPr>
            </a:p>
          </p:txBody>
        </p:sp>
      </p:grpSp>
      <p:sp>
        <p:nvSpPr>
          <p:cNvPr id="914" name="Google Shape;914;p59"/>
          <p:cNvSpPr/>
          <p:nvPr/>
        </p:nvSpPr>
        <p:spPr>
          <a:xfrm>
            <a:off x="1016975" y="4329975"/>
            <a:ext cx="19512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Continuously listen on the microcontroller</a:t>
            </a:r>
            <a:endParaRPr/>
          </a:p>
        </p:txBody>
      </p:sp>
      <p:grpSp>
        <p:nvGrpSpPr>
          <p:cNvPr id="915" name="Google Shape;915;p59"/>
          <p:cNvGrpSpPr/>
          <p:nvPr/>
        </p:nvGrpSpPr>
        <p:grpSpPr>
          <a:xfrm>
            <a:off x="2436937" y="2220143"/>
            <a:ext cx="1447697" cy="959548"/>
            <a:chOff x="1273200" y="1369825"/>
            <a:chExt cx="3351150" cy="2403075"/>
          </a:xfrm>
        </p:grpSpPr>
        <p:sp>
          <p:nvSpPr>
            <p:cNvPr id="916" name="Google Shape;916;p59"/>
            <p:cNvSpPr/>
            <p:nvPr/>
          </p:nvSpPr>
          <p:spPr>
            <a:xfrm>
              <a:off x="2196350" y="2290400"/>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7" name="Google Shape;917;p59"/>
            <p:cNvCxnSpPr>
              <a:endCxn id="916" idx="2"/>
            </p:cNvCxnSpPr>
            <p:nvPr/>
          </p:nvCxnSpPr>
          <p:spPr>
            <a:xfrm>
              <a:off x="1294550" y="2529800"/>
              <a:ext cx="901800" cy="7500"/>
            </a:xfrm>
            <a:prstGeom prst="straightConnector1">
              <a:avLst/>
            </a:prstGeom>
            <a:noFill/>
            <a:ln cap="flat" cmpd="sng" w="19050">
              <a:solidFill>
                <a:srgbClr val="EA8600"/>
              </a:solidFill>
              <a:prstDash val="solid"/>
              <a:round/>
              <a:headEnd len="med" w="med" type="none"/>
              <a:tailEnd len="med" w="med" type="none"/>
            </a:ln>
          </p:spPr>
        </p:cxnSp>
        <p:cxnSp>
          <p:nvCxnSpPr>
            <p:cNvPr id="918" name="Google Shape;918;p59"/>
            <p:cNvCxnSpPr/>
            <p:nvPr/>
          </p:nvCxnSpPr>
          <p:spPr>
            <a:xfrm flipH="1">
              <a:off x="1276656" y="1612975"/>
              <a:ext cx="894900" cy="7500"/>
            </a:xfrm>
            <a:prstGeom prst="straightConnector1">
              <a:avLst/>
            </a:prstGeom>
            <a:noFill/>
            <a:ln cap="flat" cmpd="sng" w="19050">
              <a:solidFill>
                <a:srgbClr val="EA8600"/>
              </a:solidFill>
              <a:prstDash val="solid"/>
              <a:round/>
              <a:headEnd len="med" w="med" type="none"/>
              <a:tailEnd len="med" w="med" type="none"/>
            </a:ln>
          </p:spPr>
        </p:cxnSp>
        <p:sp>
          <p:nvSpPr>
            <p:cNvPr id="919" name="Google Shape;919;p59"/>
            <p:cNvSpPr/>
            <p:nvPr/>
          </p:nvSpPr>
          <p:spPr>
            <a:xfrm>
              <a:off x="2196350" y="13698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9"/>
            <p:cNvSpPr/>
            <p:nvPr/>
          </p:nvSpPr>
          <p:spPr>
            <a:xfrm>
              <a:off x="3302500" y="18636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1" name="Google Shape;921;p59"/>
            <p:cNvCxnSpPr>
              <a:stCxn id="920" idx="2"/>
              <a:endCxn id="919" idx="6"/>
            </p:cNvCxnSpPr>
            <p:nvPr/>
          </p:nvCxnSpPr>
          <p:spPr>
            <a:xfrm rot="10800000">
              <a:off x="2681800" y="1616725"/>
              <a:ext cx="620700" cy="493800"/>
            </a:xfrm>
            <a:prstGeom prst="straightConnector1">
              <a:avLst/>
            </a:prstGeom>
            <a:noFill/>
            <a:ln cap="flat" cmpd="sng" w="19050">
              <a:solidFill>
                <a:srgbClr val="EA8600"/>
              </a:solidFill>
              <a:prstDash val="solid"/>
              <a:round/>
              <a:headEnd len="med" w="med" type="none"/>
              <a:tailEnd len="med" w="med" type="none"/>
            </a:ln>
          </p:spPr>
        </p:cxnSp>
        <p:cxnSp>
          <p:nvCxnSpPr>
            <p:cNvPr id="922" name="Google Shape;922;p59"/>
            <p:cNvCxnSpPr>
              <a:stCxn id="920" idx="2"/>
              <a:endCxn id="916" idx="6"/>
            </p:cNvCxnSpPr>
            <p:nvPr/>
          </p:nvCxnSpPr>
          <p:spPr>
            <a:xfrm flipH="1">
              <a:off x="2681800" y="2110525"/>
              <a:ext cx="620700" cy="426900"/>
            </a:xfrm>
            <a:prstGeom prst="straightConnector1">
              <a:avLst/>
            </a:prstGeom>
            <a:noFill/>
            <a:ln cap="flat" cmpd="sng" w="19050">
              <a:solidFill>
                <a:srgbClr val="EA8600"/>
              </a:solidFill>
              <a:prstDash val="solid"/>
              <a:round/>
              <a:headEnd len="med" w="med" type="none"/>
              <a:tailEnd len="med" w="med" type="none"/>
            </a:ln>
          </p:spPr>
        </p:cxnSp>
        <p:cxnSp>
          <p:nvCxnSpPr>
            <p:cNvPr id="923" name="Google Shape;923;p59"/>
            <p:cNvCxnSpPr/>
            <p:nvPr/>
          </p:nvCxnSpPr>
          <p:spPr>
            <a:xfrm flipH="1">
              <a:off x="3787800" y="2103950"/>
              <a:ext cx="836400" cy="6600"/>
            </a:xfrm>
            <a:prstGeom prst="straightConnector1">
              <a:avLst/>
            </a:prstGeom>
            <a:noFill/>
            <a:ln cap="flat" cmpd="sng" w="19050">
              <a:solidFill>
                <a:srgbClr val="EA8600"/>
              </a:solidFill>
              <a:prstDash val="solid"/>
              <a:round/>
              <a:headEnd len="med" w="med" type="none"/>
              <a:tailEnd len="med" w="med" type="none"/>
            </a:ln>
          </p:spPr>
        </p:cxnSp>
        <p:sp>
          <p:nvSpPr>
            <p:cNvPr id="924" name="Google Shape;924;p59"/>
            <p:cNvSpPr/>
            <p:nvPr/>
          </p:nvSpPr>
          <p:spPr>
            <a:xfrm>
              <a:off x="2196375" y="3279100"/>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9"/>
            <p:cNvSpPr/>
            <p:nvPr/>
          </p:nvSpPr>
          <p:spPr>
            <a:xfrm>
              <a:off x="3302525" y="28523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6" name="Google Shape;926;p59"/>
            <p:cNvCxnSpPr>
              <a:stCxn id="925" idx="2"/>
              <a:endCxn id="924" idx="6"/>
            </p:cNvCxnSpPr>
            <p:nvPr/>
          </p:nvCxnSpPr>
          <p:spPr>
            <a:xfrm flipH="1">
              <a:off x="2681825" y="3099225"/>
              <a:ext cx="620700" cy="426900"/>
            </a:xfrm>
            <a:prstGeom prst="straightConnector1">
              <a:avLst/>
            </a:prstGeom>
            <a:noFill/>
            <a:ln cap="flat" cmpd="sng" w="19050">
              <a:solidFill>
                <a:srgbClr val="EA8600"/>
              </a:solidFill>
              <a:prstDash val="solid"/>
              <a:round/>
              <a:headEnd len="med" w="med" type="none"/>
              <a:tailEnd len="med" w="med" type="none"/>
            </a:ln>
          </p:spPr>
        </p:cxnSp>
        <p:cxnSp>
          <p:nvCxnSpPr>
            <p:cNvPr id="927" name="Google Shape;927;p59"/>
            <p:cNvCxnSpPr>
              <a:stCxn id="925" idx="2"/>
              <a:endCxn id="919" idx="6"/>
            </p:cNvCxnSpPr>
            <p:nvPr/>
          </p:nvCxnSpPr>
          <p:spPr>
            <a:xfrm rot="10800000">
              <a:off x="2681825" y="1616625"/>
              <a:ext cx="620700" cy="1482600"/>
            </a:xfrm>
            <a:prstGeom prst="straightConnector1">
              <a:avLst/>
            </a:prstGeom>
            <a:noFill/>
            <a:ln cap="flat" cmpd="sng" w="19050">
              <a:solidFill>
                <a:srgbClr val="EA8600"/>
              </a:solidFill>
              <a:prstDash val="solid"/>
              <a:round/>
              <a:headEnd len="med" w="med" type="none"/>
              <a:tailEnd len="med" w="med" type="none"/>
            </a:ln>
          </p:spPr>
        </p:cxnSp>
        <p:cxnSp>
          <p:nvCxnSpPr>
            <p:cNvPr id="928" name="Google Shape;928;p59"/>
            <p:cNvCxnSpPr>
              <a:stCxn id="925" idx="2"/>
              <a:endCxn id="916" idx="6"/>
            </p:cNvCxnSpPr>
            <p:nvPr/>
          </p:nvCxnSpPr>
          <p:spPr>
            <a:xfrm rot="10800000">
              <a:off x="2681825" y="2537325"/>
              <a:ext cx="620700" cy="561900"/>
            </a:xfrm>
            <a:prstGeom prst="straightConnector1">
              <a:avLst/>
            </a:prstGeom>
            <a:noFill/>
            <a:ln cap="flat" cmpd="sng" w="19050">
              <a:solidFill>
                <a:srgbClr val="EA8600"/>
              </a:solidFill>
              <a:prstDash val="solid"/>
              <a:round/>
              <a:headEnd len="med" w="med" type="none"/>
              <a:tailEnd len="med" w="med" type="none"/>
            </a:ln>
          </p:spPr>
        </p:cxnSp>
        <p:cxnSp>
          <p:nvCxnSpPr>
            <p:cNvPr id="929" name="Google Shape;929;p59"/>
            <p:cNvCxnSpPr>
              <a:stCxn id="920" idx="2"/>
              <a:endCxn id="924" idx="6"/>
            </p:cNvCxnSpPr>
            <p:nvPr/>
          </p:nvCxnSpPr>
          <p:spPr>
            <a:xfrm flipH="1">
              <a:off x="2681800" y="2110525"/>
              <a:ext cx="620700" cy="1415400"/>
            </a:xfrm>
            <a:prstGeom prst="straightConnector1">
              <a:avLst/>
            </a:prstGeom>
            <a:noFill/>
            <a:ln cap="flat" cmpd="sng" w="19050">
              <a:solidFill>
                <a:srgbClr val="EA8600"/>
              </a:solidFill>
              <a:prstDash val="solid"/>
              <a:round/>
              <a:headEnd len="med" w="med" type="none"/>
              <a:tailEnd len="med" w="med" type="none"/>
            </a:ln>
          </p:spPr>
        </p:cxnSp>
        <p:cxnSp>
          <p:nvCxnSpPr>
            <p:cNvPr id="930" name="Google Shape;930;p59"/>
            <p:cNvCxnSpPr/>
            <p:nvPr/>
          </p:nvCxnSpPr>
          <p:spPr>
            <a:xfrm>
              <a:off x="1273200" y="3522250"/>
              <a:ext cx="901800" cy="7500"/>
            </a:xfrm>
            <a:prstGeom prst="straightConnector1">
              <a:avLst/>
            </a:prstGeom>
            <a:noFill/>
            <a:ln cap="flat" cmpd="sng" w="19050">
              <a:solidFill>
                <a:srgbClr val="EA8600"/>
              </a:solidFill>
              <a:prstDash val="solid"/>
              <a:round/>
              <a:headEnd len="med" w="med" type="none"/>
              <a:tailEnd len="med" w="med" type="none"/>
            </a:ln>
          </p:spPr>
        </p:cxnSp>
        <p:cxnSp>
          <p:nvCxnSpPr>
            <p:cNvPr id="931" name="Google Shape;931;p59"/>
            <p:cNvCxnSpPr/>
            <p:nvPr/>
          </p:nvCxnSpPr>
          <p:spPr>
            <a:xfrm flipH="1">
              <a:off x="3787950" y="3095925"/>
              <a:ext cx="836400" cy="6600"/>
            </a:xfrm>
            <a:prstGeom prst="straightConnector1">
              <a:avLst/>
            </a:prstGeom>
            <a:noFill/>
            <a:ln cap="flat" cmpd="sng" w="19050">
              <a:solidFill>
                <a:srgbClr val="EA8600"/>
              </a:solidFill>
              <a:prstDash val="solid"/>
              <a:round/>
              <a:headEnd len="med" w="med" type="none"/>
              <a:tailEnd len="med" w="med" type="none"/>
            </a:ln>
          </p:spPr>
        </p:cxnSp>
      </p:grpSp>
      <p:grpSp>
        <p:nvGrpSpPr>
          <p:cNvPr id="932" name="Google Shape;932;p59"/>
          <p:cNvGrpSpPr/>
          <p:nvPr/>
        </p:nvGrpSpPr>
        <p:grpSpPr>
          <a:xfrm>
            <a:off x="1742888" y="1679275"/>
            <a:ext cx="287400" cy="385500"/>
            <a:chOff x="770775" y="3780525"/>
            <a:chExt cx="287400" cy="385500"/>
          </a:xfrm>
        </p:grpSpPr>
        <p:sp>
          <p:nvSpPr>
            <p:cNvPr id="933" name="Google Shape;933;p59"/>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934" name="Google Shape;934;p59"/>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2</a:t>
              </a:r>
              <a:endParaRPr b="1">
                <a:solidFill>
                  <a:srgbClr val="A51C30"/>
                </a:solidFill>
                <a:latin typeface="Google Sans"/>
                <a:ea typeface="Google Sans"/>
                <a:cs typeface="Google Sans"/>
                <a:sym typeface="Google Sans"/>
              </a:endParaRPr>
            </a:p>
          </p:txBody>
        </p:sp>
      </p:grpSp>
      <p:sp>
        <p:nvSpPr>
          <p:cNvPr id="935" name="Google Shape;935;p59"/>
          <p:cNvSpPr/>
          <p:nvPr/>
        </p:nvSpPr>
        <p:spPr>
          <a:xfrm>
            <a:off x="2032763" y="1713175"/>
            <a:ext cx="19512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Process the data with tinyML at the edge</a:t>
            </a:r>
            <a:endParaRPr/>
          </a:p>
        </p:txBody>
      </p:sp>
      <p:sp>
        <p:nvSpPr>
          <p:cNvPr id="936" name="Google Shape;936;p59"/>
          <p:cNvSpPr/>
          <p:nvPr/>
        </p:nvSpPr>
        <p:spPr>
          <a:xfrm>
            <a:off x="5044150" y="1592763"/>
            <a:ext cx="2839320" cy="22143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9"/>
          <p:cNvSpPr/>
          <p:nvPr/>
        </p:nvSpPr>
        <p:spPr>
          <a:xfrm rot="-931532">
            <a:off x="3049281" y="2948603"/>
            <a:ext cx="1951300" cy="30293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p59"/>
          <p:cNvGrpSpPr/>
          <p:nvPr/>
        </p:nvGrpSpPr>
        <p:grpSpPr>
          <a:xfrm>
            <a:off x="3114588" y="3507175"/>
            <a:ext cx="287400" cy="385500"/>
            <a:chOff x="770775" y="3780525"/>
            <a:chExt cx="287400" cy="385500"/>
          </a:xfrm>
        </p:grpSpPr>
        <p:sp>
          <p:nvSpPr>
            <p:cNvPr id="939" name="Google Shape;939;p59"/>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940" name="Google Shape;940;p59"/>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3</a:t>
              </a:r>
              <a:endParaRPr b="1">
                <a:solidFill>
                  <a:srgbClr val="A51C30"/>
                </a:solidFill>
                <a:latin typeface="Google Sans"/>
                <a:ea typeface="Google Sans"/>
                <a:cs typeface="Google Sans"/>
                <a:sym typeface="Google Sans"/>
              </a:endParaRPr>
            </a:p>
          </p:txBody>
        </p:sp>
      </p:grpSp>
      <p:sp>
        <p:nvSpPr>
          <p:cNvPr id="941" name="Google Shape;941;p59"/>
          <p:cNvSpPr/>
          <p:nvPr/>
        </p:nvSpPr>
        <p:spPr>
          <a:xfrm>
            <a:off x="3404463" y="3541075"/>
            <a:ext cx="19512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Send the data to the cloud when triggered</a:t>
            </a:r>
            <a:endParaRPr/>
          </a:p>
        </p:txBody>
      </p:sp>
      <p:grpSp>
        <p:nvGrpSpPr>
          <p:cNvPr id="942" name="Google Shape;942;p59"/>
          <p:cNvGrpSpPr/>
          <p:nvPr/>
        </p:nvGrpSpPr>
        <p:grpSpPr>
          <a:xfrm>
            <a:off x="5356113" y="3013100"/>
            <a:ext cx="287400" cy="385500"/>
            <a:chOff x="770775" y="3780525"/>
            <a:chExt cx="287400" cy="385500"/>
          </a:xfrm>
        </p:grpSpPr>
        <p:sp>
          <p:nvSpPr>
            <p:cNvPr id="943" name="Google Shape;943;p59"/>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944" name="Google Shape;944;p59"/>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4</a:t>
              </a:r>
              <a:endParaRPr b="1">
                <a:solidFill>
                  <a:srgbClr val="A51C30"/>
                </a:solidFill>
                <a:latin typeface="Google Sans"/>
                <a:ea typeface="Google Sans"/>
                <a:cs typeface="Google Sans"/>
                <a:sym typeface="Google Sans"/>
              </a:endParaRPr>
            </a:p>
          </p:txBody>
        </p:sp>
      </p:grpSp>
      <p:sp>
        <p:nvSpPr>
          <p:cNvPr id="945" name="Google Shape;945;p59"/>
          <p:cNvSpPr/>
          <p:nvPr/>
        </p:nvSpPr>
        <p:spPr>
          <a:xfrm>
            <a:off x="5646000" y="3047000"/>
            <a:ext cx="26658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Process the full speech data with a large model in the cloud</a:t>
            </a:r>
            <a:endParaRPr/>
          </a:p>
        </p:txBody>
      </p:sp>
      <p:grpSp>
        <p:nvGrpSpPr>
          <p:cNvPr id="946" name="Google Shape;946;p59"/>
          <p:cNvGrpSpPr/>
          <p:nvPr/>
        </p:nvGrpSpPr>
        <p:grpSpPr>
          <a:xfrm>
            <a:off x="6262202" y="1413804"/>
            <a:ext cx="1347533" cy="1690620"/>
            <a:chOff x="6146574" y="1233500"/>
            <a:chExt cx="1764942" cy="2214302"/>
          </a:xfrm>
        </p:grpSpPr>
        <p:pic>
          <p:nvPicPr>
            <p:cNvPr id="947" name="Google Shape;947;p59"/>
            <p:cNvPicPr preferRelativeResize="0"/>
            <p:nvPr/>
          </p:nvPicPr>
          <p:blipFill>
            <a:blip r:embed="rId5">
              <a:alphaModFix/>
            </a:blip>
            <a:stretch>
              <a:fillRect/>
            </a:stretch>
          </p:blipFill>
          <p:spPr>
            <a:xfrm>
              <a:off x="6146574" y="1233500"/>
              <a:ext cx="782292" cy="2214302"/>
            </a:xfrm>
            <a:prstGeom prst="rect">
              <a:avLst/>
            </a:prstGeom>
            <a:noFill/>
            <a:ln>
              <a:noFill/>
            </a:ln>
          </p:spPr>
        </p:pic>
        <p:pic>
          <p:nvPicPr>
            <p:cNvPr id="948" name="Google Shape;948;p59"/>
            <p:cNvPicPr preferRelativeResize="0"/>
            <p:nvPr/>
          </p:nvPicPr>
          <p:blipFill>
            <a:blip r:embed="rId5">
              <a:alphaModFix/>
            </a:blip>
            <a:stretch>
              <a:fillRect/>
            </a:stretch>
          </p:blipFill>
          <p:spPr>
            <a:xfrm flipH="1">
              <a:off x="6634224" y="1233500"/>
              <a:ext cx="841750" cy="2214302"/>
            </a:xfrm>
            <a:prstGeom prst="rect">
              <a:avLst/>
            </a:prstGeom>
            <a:noFill/>
            <a:ln>
              <a:noFill/>
            </a:ln>
          </p:spPr>
        </p:pic>
        <p:pic>
          <p:nvPicPr>
            <p:cNvPr id="949" name="Google Shape;949;p59"/>
            <p:cNvPicPr preferRelativeResize="0"/>
            <p:nvPr/>
          </p:nvPicPr>
          <p:blipFill>
            <a:blip r:embed="rId5">
              <a:alphaModFix/>
            </a:blip>
            <a:stretch>
              <a:fillRect/>
            </a:stretch>
          </p:blipFill>
          <p:spPr>
            <a:xfrm>
              <a:off x="7129224" y="1233500"/>
              <a:ext cx="782292" cy="2214302"/>
            </a:xfrm>
            <a:prstGeom prst="rect">
              <a:avLst/>
            </a:prstGeom>
            <a:noFill/>
            <a:ln>
              <a:noFill/>
            </a:ln>
          </p:spPr>
        </p:pic>
      </p:grpSp>
      <p:sp>
        <p:nvSpPr>
          <p:cNvPr id="950" name="Google Shape;950;p59"/>
          <p:cNvSpPr/>
          <p:nvPr/>
        </p:nvSpPr>
        <p:spPr>
          <a:xfrm rot="-424221">
            <a:off x="1888424" y="3287539"/>
            <a:ext cx="233979" cy="193197"/>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1" name="Google Shape;951;p59"/>
          <p:cNvPicPr preferRelativeResize="0"/>
          <p:nvPr/>
        </p:nvPicPr>
        <p:blipFill rotWithShape="1">
          <a:blip r:embed="rId6">
            <a:alphaModFix/>
          </a:blip>
          <a:srcRect b="13186" l="0" r="0" t="0"/>
          <a:stretch/>
        </p:blipFill>
        <p:spPr>
          <a:xfrm>
            <a:off x="768000" y="2474224"/>
            <a:ext cx="287401" cy="249499"/>
          </a:xfrm>
          <a:prstGeom prst="rect">
            <a:avLst/>
          </a:prstGeom>
          <a:noFill/>
          <a:ln>
            <a:noFill/>
          </a:ln>
        </p:spPr>
      </p:pic>
      <p:cxnSp>
        <p:nvCxnSpPr>
          <p:cNvPr id="952" name="Google Shape;952;p59"/>
          <p:cNvCxnSpPr>
            <a:stCxn id="951" idx="3"/>
          </p:cNvCxnSpPr>
          <p:nvPr/>
        </p:nvCxnSpPr>
        <p:spPr>
          <a:xfrm>
            <a:off x="1055401" y="2598974"/>
            <a:ext cx="792000" cy="6672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164" name="Google Shape;164;p24"/>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165" name="Google Shape;165;p24"/>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166" name="Google Shape;166;p24"/>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167" name="Google Shape;167;p24"/>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168" name="Google Shape;168;p24"/>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169" name="Google Shape;169;p24"/>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170" name="Google Shape;170;p24"/>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171" name="Google Shape;171;p24"/>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172" name="Google Shape;172;p24"/>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173" name="Google Shape;173;p24"/>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174" name="Google Shape;174;p24"/>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175" name="Google Shape;175;p24"/>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176" name="Google Shape;176;p24"/>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177" name="Google Shape;177;p24"/>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178" name="Google Shape;178;p24"/>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179" name="Google Shape;179;p24"/>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180" name="Google Shape;180;p24"/>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181" name="Google Shape;181;p24"/>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182" name="Google Shape;182;p24"/>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183" name="Google Shape;183;p24"/>
          <p:cNvSpPr/>
          <p:nvPr/>
        </p:nvSpPr>
        <p:spPr>
          <a:xfrm>
            <a:off x="485875" y="3003100"/>
            <a:ext cx="54483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3359875" y="1142400"/>
            <a:ext cx="25743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txBox="1"/>
          <p:nvPr>
            <p:ph idx="1" type="body"/>
          </p:nvPr>
        </p:nvSpPr>
        <p:spPr>
          <a:xfrm>
            <a:off x="6292200" y="2518816"/>
            <a:ext cx="2503800" cy="157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Provide results quickly, respond in </a:t>
            </a:r>
            <a:r>
              <a:rPr lang="en" sz="2300">
                <a:solidFill>
                  <a:schemeClr val="dk1"/>
                </a:solidFill>
              </a:rPr>
              <a:t>real-time</a:t>
            </a:r>
            <a:r>
              <a:rPr lang="en" sz="2300">
                <a:solidFill>
                  <a:schemeClr val="dk1"/>
                </a:solidFill>
              </a:rPr>
              <a:t> to the user</a:t>
            </a:r>
            <a:endParaRPr sz="2300">
              <a:solidFill>
                <a:schemeClr val="dk1"/>
              </a:solidFill>
            </a:endParaRPr>
          </a:p>
        </p:txBody>
      </p:sp>
      <p:sp>
        <p:nvSpPr>
          <p:cNvPr id="186" name="Google Shape;186;p24"/>
          <p:cNvSpPr txBox="1"/>
          <p:nvPr>
            <p:ph idx="1" type="body"/>
          </p:nvPr>
        </p:nvSpPr>
        <p:spPr>
          <a:xfrm>
            <a:off x="6292200" y="1894941"/>
            <a:ext cx="2503800" cy="619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sz="2600">
                <a:solidFill>
                  <a:schemeClr val="accent3"/>
                </a:solidFill>
              </a:rPr>
              <a:t>LATENCY</a:t>
            </a:r>
            <a:endParaRPr b="1" i="1" sz="2600">
              <a:solidFill>
                <a:schemeClr val="accent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6" name="Shape 956"/>
        <p:cNvGrpSpPr/>
        <p:nvPr/>
      </p:nvGrpSpPr>
      <p:grpSpPr>
        <a:xfrm>
          <a:off x="0" y="0"/>
          <a:ext cx="0" cy="0"/>
          <a:chOff x="0" y="0"/>
          <a:chExt cx="0" cy="0"/>
        </a:xfrm>
      </p:grpSpPr>
      <p:sp>
        <p:nvSpPr>
          <p:cNvPr id="957" name="Google Shape;957;p60"/>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Anatomy of a Keyword Spotting Application</a:t>
            </a:r>
            <a:endParaRPr>
              <a:solidFill>
                <a:schemeClr val="dk1"/>
              </a:solidFill>
            </a:endParaRPr>
          </a:p>
          <a:p>
            <a:pPr indent="0" lvl="0" marL="0" rtl="0" algn="l">
              <a:spcBef>
                <a:spcPts val="0"/>
              </a:spcBef>
              <a:spcAft>
                <a:spcPts val="0"/>
              </a:spcAft>
              <a:buNone/>
            </a:pPr>
            <a:r>
              <a:t/>
            </a:r>
            <a:endParaRPr/>
          </a:p>
        </p:txBody>
      </p:sp>
      <p:pic>
        <p:nvPicPr>
          <p:cNvPr id="958" name="Google Shape;958;p60"/>
          <p:cNvPicPr preferRelativeResize="0"/>
          <p:nvPr/>
        </p:nvPicPr>
        <p:blipFill>
          <a:blip r:embed="rId4">
            <a:alphaModFix/>
          </a:blip>
          <a:stretch>
            <a:fillRect/>
          </a:stretch>
        </p:blipFill>
        <p:spPr>
          <a:xfrm>
            <a:off x="490711" y="2474233"/>
            <a:ext cx="2553701" cy="1855750"/>
          </a:xfrm>
          <a:prstGeom prst="rect">
            <a:avLst/>
          </a:prstGeom>
          <a:noFill/>
          <a:ln>
            <a:noFill/>
          </a:ln>
        </p:spPr>
      </p:pic>
      <p:grpSp>
        <p:nvGrpSpPr>
          <p:cNvPr id="959" name="Google Shape;959;p60"/>
          <p:cNvGrpSpPr/>
          <p:nvPr/>
        </p:nvGrpSpPr>
        <p:grpSpPr>
          <a:xfrm>
            <a:off x="735750" y="4262225"/>
            <a:ext cx="287400" cy="385500"/>
            <a:chOff x="770775" y="3780525"/>
            <a:chExt cx="287400" cy="385500"/>
          </a:xfrm>
        </p:grpSpPr>
        <p:sp>
          <p:nvSpPr>
            <p:cNvPr id="960" name="Google Shape;960;p60"/>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961" name="Google Shape;961;p60"/>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1</a:t>
              </a:r>
              <a:endParaRPr b="1">
                <a:solidFill>
                  <a:srgbClr val="A51C30"/>
                </a:solidFill>
                <a:latin typeface="Google Sans"/>
                <a:ea typeface="Google Sans"/>
                <a:cs typeface="Google Sans"/>
                <a:sym typeface="Google Sans"/>
              </a:endParaRPr>
            </a:p>
          </p:txBody>
        </p:sp>
      </p:grpSp>
      <p:sp>
        <p:nvSpPr>
          <p:cNvPr id="962" name="Google Shape;962;p60"/>
          <p:cNvSpPr/>
          <p:nvPr/>
        </p:nvSpPr>
        <p:spPr>
          <a:xfrm>
            <a:off x="1016975" y="4329975"/>
            <a:ext cx="19512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Continuously listen on the microcontroller</a:t>
            </a:r>
            <a:endParaRPr/>
          </a:p>
        </p:txBody>
      </p:sp>
      <p:grpSp>
        <p:nvGrpSpPr>
          <p:cNvPr id="963" name="Google Shape;963;p60"/>
          <p:cNvGrpSpPr/>
          <p:nvPr/>
        </p:nvGrpSpPr>
        <p:grpSpPr>
          <a:xfrm>
            <a:off x="2436937" y="2220143"/>
            <a:ext cx="1447697" cy="959548"/>
            <a:chOff x="1273200" y="1369825"/>
            <a:chExt cx="3351150" cy="2403075"/>
          </a:xfrm>
        </p:grpSpPr>
        <p:sp>
          <p:nvSpPr>
            <p:cNvPr id="964" name="Google Shape;964;p60"/>
            <p:cNvSpPr/>
            <p:nvPr/>
          </p:nvSpPr>
          <p:spPr>
            <a:xfrm>
              <a:off x="2196350" y="2290400"/>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5" name="Google Shape;965;p60"/>
            <p:cNvCxnSpPr>
              <a:endCxn id="964" idx="2"/>
            </p:cNvCxnSpPr>
            <p:nvPr/>
          </p:nvCxnSpPr>
          <p:spPr>
            <a:xfrm>
              <a:off x="1294550" y="2529800"/>
              <a:ext cx="901800" cy="7500"/>
            </a:xfrm>
            <a:prstGeom prst="straightConnector1">
              <a:avLst/>
            </a:prstGeom>
            <a:noFill/>
            <a:ln cap="flat" cmpd="sng" w="19050">
              <a:solidFill>
                <a:srgbClr val="EA8600"/>
              </a:solidFill>
              <a:prstDash val="solid"/>
              <a:round/>
              <a:headEnd len="med" w="med" type="none"/>
              <a:tailEnd len="med" w="med" type="none"/>
            </a:ln>
          </p:spPr>
        </p:cxnSp>
        <p:cxnSp>
          <p:nvCxnSpPr>
            <p:cNvPr id="966" name="Google Shape;966;p60"/>
            <p:cNvCxnSpPr/>
            <p:nvPr/>
          </p:nvCxnSpPr>
          <p:spPr>
            <a:xfrm flipH="1">
              <a:off x="1276656" y="1612975"/>
              <a:ext cx="894900" cy="7500"/>
            </a:xfrm>
            <a:prstGeom prst="straightConnector1">
              <a:avLst/>
            </a:prstGeom>
            <a:noFill/>
            <a:ln cap="flat" cmpd="sng" w="19050">
              <a:solidFill>
                <a:srgbClr val="EA8600"/>
              </a:solidFill>
              <a:prstDash val="solid"/>
              <a:round/>
              <a:headEnd len="med" w="med" type="none"/>
              <a:tailEnd len="med" w="med" type="none"/>
            </a:ln>
          </p:spPr>
        </p:cxnSp>
        <p:sp>
          <p:nvSpPr>
            <p:cNvPr id="967" name="Google Shape;967;p60"/>
            <p:cNvSpPr/>
            <p:nvPr/>
          </p:nvSpPr>
          <p:spPr>
            <a:xfrm>
              <a:off x="2196350" y="13698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0"/>
            <p:cNvSpPr/>
            <p:nvPr/>
          </p:nvSpPr>
          <p:spPr>
            <a:xfrm>
              <a:off x="3302500" y="18636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9" name="Google Shape;969;p60"/>
            <p:cNvCxnSpPr>
              <a:stCxn id="968" idx="2"/>
              <a:endCxn id="967" idx="6"/>
            </p:cNvCxnSpPr>
            <p:nvPr/>
          </p:nvCxnSpPr>
          <p:spPr>
            <a:xfrm rot="10800000">
              <a:off x="2681800" y="1616725"/>
              <a:ext cx="620700" cy="493800"/>
            </a:xfrm>
            <a:prstGeom prst="straightConnector1">
              <a:avLst/>
            </a:prstGeom>
            <a:noFill/>
            <a:ln cap="flat" cmpd="sng" w="19050">
              <a:solidFill>
                <a:srgbClr val="EA8600"/>
              </a:solidFill>
              <a:prstDash val="solid"/>
              <a:round/>
              <a:headEnd len="med" w="med" type="none"/>
              <a:tailEnd len="med" w="med" type="none"/>
            </a:ln>
          </p:spPr>
        </p:cxnSp>
        <p:cxnSp>
          <p:nvCxnSpPr>
            <p:cNvPr id="970" name="Google Shape;970;p60"/>
            <p:cNvCxnSpPr>
              <a:stCxn id="968" idx="2"/>
              <a:endCxn id="964" idx="6"/>
            </p:cNvCxnSpPr>
            <p:nvPr/>
          </p:nvCxnSpPr>
          <p:spPr>
            <a:xfrm flipH="1">
              <a:off x="2681800" y="2110525"/>
              <a:ext cx="620700" cy="426900"/>
            </a:xfrm>
            <a:prstGeom prst="straightConnector1">
              <a:avLst/>
            </a:prstGeom>
            <a:noFill/>
            <a:ln cap="flat" cmpd="sng" w="19050">
              <a:solidFill>
                <a:srgbClr val="EA8600"/>
              </a:solidFill>
              <a:prstDash val="solid"/>
              <a:round/>
              <a:headEnd len="med" w="med" type="none"/>
              <a:tailEnd len="med" w="med" type="none"/>
            </a:ln>
          </p:spPr>
        </p:cxnSp>
        <p:cxnSp>
          <p:nvCxnSpPr>
            <p:cNvPr id="971" name="Google Shape;971;p60"/>
            <p:cNvCxnSpPr/>
            <p:nvPr/>
          </p:nvCxnSpPr>
          <p:spPr>
            <a:xfrm flipH="1">
              <a:off x="3787800" y="2103950"/>
              <a:ext cx="836400" cy="6600"/>
            </a:xfrm>
            <a:prstGeom prst="straightConnector1">
              <a:avLst/>
            </a:prstGeom>
            <a:noFill/>
            <a:ln cap="flat" cmpd="sng" w="19050">
              <a:solidFill>
                <a:srgbClr val="EA8600"/>
              </a:solidFill>
              <a:prstDash val="solid"/>
              <a:round/>
              <a:headEnd len="med" w="med" type="none"/>
              <a:tailEnd len="med" w="med" type="none"/>
            </a:ln>
          </p:spPr>
        </p:cxnSp>
        <p:sp>
          <p:nvSpPr>
            <p:cNvPr id="972" name="Google Shape;972;p60"/>
            <p:cNvSpPr/>
            <p:nvPr/>
          </p:nvSpPr>
          <p:spPr>
            <a:xfrm>
              <a:off x="2196375" y="3279100"/>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0"/>
            <p:cNvSpPr/>
            <p:nvPr/>
          </p:nvSpPr>
          <p:spPr>
            <a:xfrm>
              <a:off x="3302525" y="2852325"/>
              <a:ext cx="485400" cy="493800"/>
            </a:xfrm>
            <a:prstGeom prst="ellipse">
              <a:avLst/>
            </a:prstGeom>
            <a:solidFill>
              <a:srgbClr val="EA8600"/>
            </a:solidFill>
            <a:ln cap="flat" cmpd="sng" w="9525">
              <a:solidFill>
                <a:srgbClr val="EA8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4" name="Google Shape;974;p60"/>
            <p:cNvCxnSpPr>
              <a:stCxn id="973" idx="2"/>
              <a:endCxn id="972" idx="6"/>
            </p:cNvCxnSpPr>
            <p:nvPr/>
          </p:nvCxnSpPr>
          <p:spPr>
            <a:xfrm flipH="1">
              <a:off x="2681825" y="3099225"/>
              <a:ext cx="620700" cy="426900"/>
            </a:xfrm>
            <a:prstGeom prst="straightConnector1">
              <a:avLst/>
            </a:prstGeom>
            <a:noFill/>
            <a:ln cap="flat" cmpd="sng" w="19050">
              <a:solidFill>
                <a:srgbClr val="EA8600"/>
              </a:solidFill>
              <a:prstDash val="solid"/>
              <a:round/>
              <a:headEnd len="med" w="med" type="none"/>
              <a:tailEnd len="med" w="med" type="none"/>
            </a:ln>
          </p:spPr>
        </p:cxnSp>
        <p:cxnSp>
          <p:nvCxnSpPr>
            <p:cNvPr id="975" name="Google Shape;975;p60"/>
            <p:cNvCxnSpPr>
              <a:stCxn id="973" idx="2"/>
              <a:endCxn id="967" idx="6"/>
            </p:cNvCxnSpPr>
            <p:nvPr/>
          </p:nvCxnSpPr>
          <p:spPr>
            <a:xfrm rot="10800000">
              <a:off x="2681825" y="1616625"/>
              <a:ext cx="620700" cy="1482600"/>
            </a:xfrm>
            <a:prstGeom prst="straightConnector1">
              <a:avLst/>
            </a:prstGeom>
            <a:noFill/>
            <a:ln cap="flat" cmpd="sng" w="19050">
              <a:solidFill>
                <a:srgbClr val="EA8600"/>
              </a:solidFill>
              <a:prstDash val="solid"/>
              <a:round/>
              <a:headEnd len="med" w="med" type="none"/>
              <a:tailEnd len="med" w="med" type="none"/>
            </a:ln>
          </p:spPr>
        </p:cxnSp>
        <p:cxnSp>
          <p:nvCxnSpPr>
            <p:cNvPr id="976" name="Google Shape;976;p60"/>
            <p:cNvCxnSpPr>
              <a:stCxn id="973" idx="2"/>
              <a:endCxn id="964" idx="6"/>
            </p:cNvCxnSpPr>
            <p:nvPr/>
          </p:nvCxnSpPr>
          <p:spPr>
            <a:xfrm rot="10800000">
              <a:off x="2681825" y="2537325"/>
              <a:ext cx="620700" cy="561900"/>
            </a:xfrm>
            <a:prstGeom prst="straightConnector1">
              <a:avLst/>
            </a:prstGeom>
            <a:noFill/>
            <a:ln cap="flat" cmpd="sng" w="19050">
              <a:solidFill>
                <a:srgbClr val="EA8600"/>
              </a:solidFill>
              <a:prstDash val="solid"/>
              <a:round/>
              <a:headEnd len="med" w="med" type="none"/>
              <a:tailEnd len="med" w="med" type="none"/>
            </a:ln>
          </p:spPr>
        </p:cxnSp>
        <p:cxnSp>
          <p:nvCxnSpPr>
            <p:cNvPr id="977" name="Google Shape;977;p60"/>
            <p:cNvCxnSpPr>
              <a:stCxn id="968" idx="2"/>
              <a:endCxn id="972" idx="6"/>
            </p:cNvCxnSpPr>
            <p:nvPr/>
          </p:nvCxnSpPr>
          <p:spPr>
            <a:xfrm flipH="1">
              <a:off x="2681800" y="2110525"/>
              <a:ext cx="620700" cy="1415400"/>
            </a:xfrm>
            <a:prstGeom prst="straightConnector1">
              <a:avLst/>
            </a:prstGeom>
            <a:noFill/>
            <a:ln cap="flat" cmpd="sng" w="19050">
              <a:solidFill>
                <a:srgbClr val="EA8600"/>
              </a:solidFill>
              <a:prstDash val="solid"/>
              <a:round/>
              <a:headEnd len="med" w="med" type="none"/>
              <a:tailEnd len="med" w="med" type="none"/>
            </a:ln>
          </p:spPr>
        </p:cxnSp>
        <p:cxnSp>
          <p:nvCxnSpPr>
            <p:cNvPr id="978" name="Google Shape;978;p60"/>
            <p:cNvCxnSpPr/>
            <p:nvPr/>
          </p:nvCxnSpPr>
          <p:spPr>
            <a:xfrm>
              <a:off x="1273200" y="3522250"/>
              <a:ext cx="901800" cy="7500"/>
            </a:xfrm>
            <a:prstGeom prst="straightConnector1">
              <a:avLst/>
            </a:prstGeom>
            <a:noFill/>
            <a:ln cap="flat" cmpd="sng" w="19050">
              <a:solidFill>
                <a:srgbClr val="EA8600"/>
              </a:solidFill>
              <a:prstDash val="solid"/>
              <a:round/>
              <a:headEnd len="med" w="med" type="none"/>
              <a:tailEnd len="med" w="med" type="none"/>
            </a:ln>
          </p:spPr>
        </p:cxnSp>
        <p:cxnSp>
          <p:nvCxnSpPr>
            <p:cNvPr id="979" name="Google Shape;979;p60"/>
            <p:cNvCxnSpPr/>
            <p:nvPr/>
          </p:nvCxnSpPr>
          <p:spPr>
            <a:xfrm flipH="1">
              <a:off x="3787950" y="3095925"/>
              <a:ext cx="836400" cy="6600"/>
            </a:xfrm>
            <a:prstGeom prst="straightConnector1">
              <a:avLst/>
            </a:prstGeom>
            <a:noFill/>
            <a:ln cap="flat" cmpd="sng" w="19050">
              <a:solidFill>
                <a:srgbClr val="EA8600"/>
              </a:solidFill>
              <a:prstDash val="solid"/>
              <a:round/>
              <a:headEnd len="med" w="med" type="none"/>
              <a:tailEnd len="med" w="med" type="none"/>
            </a:ln>
          </p:spPr>
        </p:cxnSp>
      </p:grpSp>
      <p:grpSp>
        <p:nvGrpSpPr>
          <p:cNvPr id="980" name="Google Shape;980;p60"/>
          <p:cNvGrpSpPr/>
          <p:nvPr/>
        </p:nvGrpSpPr>
        <p:grpSpPr>
          <a:xfrm>
            <a:off x="1742888" y="1679275"/>
            <a:ext cx="287400" cy="385500"/>
            <a:chOff x="770775" y="3780525"/>
            <a:chExt cx="287400" cy="385500"/>
          </a:xfrm>
        </p:grpSpPr>
        <p:sp>
          <p:nvSpPr>
            <p:cNvPr id="981" name="Google Shape;981;p60"/>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982" name="Google Shape;982;p60"/>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2</a:t>
              </a:r>
              <a:endParaRPr b="1">
                <a:solidFill>
                  <a:srgbClr val="A51C30"/>
                </a:solidFill>
                <a:latin typeface="Google Sans"/>
                <a:ea typeface="Google Sans"/>
                <a:cs typeface="Google Sans"/>
                <a:sym typeface="Google Sans"/>
              </a:endParaRPr>
            </a:p>
          </p:txBody>
        </p:sp>
      </p:grpSp>
      <p:sp>
        <p:nvSpPr>
          <p:cNvPr id="983" name="Google Shape;983;p60"/>
          <p:cNvSpPr/>
          <p:nvPr/>
        </p:nvSpPr>
        <p:spPr>
          <a:xfrm>
            <a:off x="2032763" y="1713175"/>
            <a:ext cx="19512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Process the data with tinyML at the edge</a:t>
            </a:r>
            <a:endParaRPr/>
          </a:p>
        </p:txBody>
      </p:sp>
      <p:sp>
        <p:nvSpPr>
          <p:cNvPr id="984" name="Google Shape;984;p60"/>
          <p:cNvSpPr/>
          <p:nvPr/>
        </p:nvSpPr>
        <p:spPr>
          <a:xfrm>
            <a:off x="5044150" y="1592763"/>
            <a:ext cx="2839320" cy="22143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0"/>
          <p:cNvSpPr/>
          <p:nvPr/>
        </p:nvSpPr>
        <p:spPr>
          <a:xfrm rot="-931532">
            <a:off x="3049281" y="2948603"/>
            <a:ext cx="1951300" cy="302930"/>
          </a:xfrm>
          <a:prstGeom prst="right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60"/>
          <p:cNvGrpSpPr/>
          <p:nvPr/>
        </p:nvGrpSpPr>
        <p:grpSpPr>
          <a:xfrm>
            <a:off x="3114588" y="3507175"/>
            <a:ext cx="287400" cy="385500"/>
            <a:chOff x="770775" y="3780525"/>
            <a:chExt cx="287400" cy="385500"/>
          </a:xfrm>
        </p:grpSpPr>
        <p:sp>
          <p:nvSpPr>
            <p:cNvPr id="987" name="Google Shape;987;p60"/>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988" name="Google Shape;988;p60"/>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3</a:t>
              </a:r>
              <a:endParaRPr b="1">
                <a:solidFill>
                  <a:srgbClr val="A51C30"/>
                </a:solidFill>
                <a:latin typeface="Google Sans"/>
                <a:ea typeface="Google Sans"/>
                <a:cs typeface="Google Sans"/>
                <a:sym typeface="Google Sans"/>
              </a:endParaRPr>
            </a:p>
          </p:txBody>
        </p:sp>
      </p:grpSp>
      <p:sp>
        <p:nvSpPr>
          <p:cNvPr id="989" name="Google Shape;989;p60"/>
          <p:cNvSpPr/>
          <p:nvPr/>
        </p:nvSpPr>
        <p:spPr>
          <a:xfrm>
            <a:off x="3404463" y="3541075"/>
            <a:ext cx="19512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Send the data to the cloud when triggered</a:t>
            </a:r>
            <a:endParaRPr/>
          </a:p>
        </p:txBody>
      </p:sp>
      <p:grpSp>
        <p:nvGrpSpPr>
          <p:cNvPr id="990" name="Google Shape;990;p60"/>
          <p:cNvGrpSpPr/>
          <p:nvPr/>
        </p:nvGrpSpPr>
        <p:grpSpPr>
          <a:xfrm>
            <a:off x="5356113" y="3013100"/>
            <a:ext cx="287400" cy="385500"/>
            <a:chOff x="770775" y="3780525"/>
            <a:chExt cx="287400" cy="385500"/>
          </a:xfrm>
        </p:grpSpPr>
        <p:sp>
          <p:nvSpPr>
            <p:cNvPr id="991" name="Google Shape;991;p60"/>
            <p:cNvSpPr/>
            <p:nvPr/>
          </p:nvSpPr>
          <p:spPr>
            <a:xfrm>
              <a:off x="777825" y="3847125"/>
              <a:ext cx="273300" cy="274200"/>
            </a:xfrm>
            <a:prstGeom prst="ellipse">
              <a:avLst/>
            </a:prstGeom>
            <a:solidFill>
              <a:schemeClr val="lt2"/>
            </a:solidFill>
            <a:ln cap="flat" cmpd="sng" w="38100">
              <a:solidFill>
                <a:srgbClr val="A51C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992" name="Google Shape;992;p60"/>
            <p:cNvSpPr txBox="1"/>
            <p:nvPr/>
          </p:nvSpPr>
          <p:spPr>
            <a:xfrm>
              <a:off x="770775" y="3780525"/>
              <a:ext cx="2874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51C30"/>
                  </a:solidFill>
                  <a:latin typeface="Google Sans"/>
                  <a:ea typeface="Google Sans"/>
                  <a:cs typeface="Google Sans"/>
                  <a:sym typeface="Google Sans"/>
                </a:rPr>
                <a:t>4</a:t>
              </a:r>
              <a:endParaRPr b="1">
                <a:solidFill>
                  <a:srgbClr val="A51C30"/>
                </a:solidFill>
                <a:latin typeface="Google Sans"/>
                <a:ea typeface="Google Sans"/>
                <a:cs typeface="Google Sans"/>
                <a:sym typeface="Google Sans"/>
              </a:endParaRPr>
            </a:p>
          </p:txBody>
        </p:sp>
      </p:grpSp>
      <p:sp>
        <p:nvSpPr>
          <p:cNvPr id="993" name="Google Shape;993;p60"/>
          <p:cNvSpPr/>
          <p:nvPr/>
        </p:nvSpPr>
        <p:spPr>
          <a:xfrm>
            <a:off x="5646000" y="3047000"/>
            <a:ext cx="2665800" cy="317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Process the full speech data with a large model in the cloud</a:t>
            </a:r>
            <a:endParaRPr/>
          </a:p>
        </p:txBody>
      </p:sp>
      <p:grpSp>
        <p:nvGrpSpPr>
          <p:cNvPr id="994" name="Google Shape;994;p60"/>
          <p:cNvGrpSpPr/>
          <p:nvPr/>
        </p:nvGrpSpPr>
        <p:grpSpPr>
          <a:xfrm>
            <a:off x="6262202" y="1413804"/>
            <a:ext cx="1347533" cy="1690620"/>
            <a:chOff x="6146574" y="1233500"/>
            <a:chExt cx="1764942" cy="2214302"/>
          </a:xfrm>
        </p:grpSpPr>
        <p:pic>
          <p:nvPicPr>
            <p:cNvPr id="995" name="Google Shape;995;p60"/>
            <p:cNvPicPr preferRelativeResize="0"/>
            <p:nvPr/>
          </p:nvPicPr>
          <p:blipFill>
            <a:blip r:embed="rId5">
              <a:alphaModFix/>
            </a:blip>
            <a:stretch>
              <a:fillRect/>
            </a:stretch>
          </p:blipFill>
          <p:spPr>
            <a:xfrm>
              <a:off x="6146574" y="1233500"/>
              <a:ext cx="782292" cy="2214302"/>
            </a:xfrm>
            <a:prstGeom prst="rect">
              <a:avLst/>
            </a:prstGeom>
            <a:noFill/>
            <a:ln>
              <a:noFill/>
            </a:ln>
          </p:spPr>
        </p:pic>
        <p:pic>
          <p:nvPicPr>
            <p:cNvPr id="996" name="Google Shape;996;p60"/>
            <p:cNvPicPr preferRelativeResize="0"/>
            <p:nvPr/>
          </p:nvPicPr>
          <p:blipFill>
            <a:blip r:embed="rId5">
              <a:alphaModFix/>
            </a:blip>
            <a:stretch>
              <a:fillRect/>
            </a:stretch>
          </p:blipFill>
          <p:spPr>
            <a:xfrm flipH="1">
              <a:off x="6634224" y="1233500"/>
              <a:ext cx="841750" cy="2214302"/>
            </a:xfrm>
            <a:prstGeom prst="rect">
              <a:avLst/>
            </a:prstGeom>
            <a:noFill/>
            <a:ln>
              <a:noFill/>
            </a:ln>
          </p:spPr>
        </p:pic>
        <p:pic>
          <p:nvPicPr>
            <p:cNvPr id="997" name="Google Shape;997;p60"/>
            <p:cNvPicPr preferRelativeResize="0"/>
            <p:nvPr/>
          </p:nvPicPr>
          <p:blipFill>
            <a:blip r:embed="rId5">
              <a:alphaModFix/>
            </a:blip>
            <a:stretch>
              <a:fillRect/>
            </a:stretch>
          </p:blipFill>
          <p:spPr>
            <a:xfrm>
              <a:off x="7129224" y="1233500"/>
              <a:ext cx="782292" cy="2214302"/>
            </a:xfrm>
            <a:prstGeom prst="rect">
              <a:avLst/>
            </a:prstGeom>
            <a:noFill/>
            <a:ln>
              <a:noFill/>
            </a:ln>
          </p:spPr>
        </p:pic>
      </p:grpSp>
      <p:sp>
        <p:nvSpPr>
          <p:cNvPr id="998" name="Google Shape;998;p60"/>
          <p:cNvSpPr/>
          <p:nvPr/>
        </p:nvSpPr>
        <p:spPr>
          <a:xfrm rot="-424221">
            <a:off x="1888424" y="3287539"/>
            <a:ext cx="233979" cy="193197"/>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9" name="Google Shape;999;p60"/>
          <p:cNvPicPr preferRelativeResize="0"/>
          <p:nvPr/>
        </p:nvPicPr>
        <p:blipFill rotWithShape="1">
          <a:blip r:embed="rId6">
            <a:alphaModFix/>
          </a:blip>
          <a:srcRect b="13186" l="0" r="0" t="0"/>
          <a:stretch/>
        </p:blipFill>
        <p:spPr>
          <a:xfrm>
            <a:off x="768000" y="2474224"/>
            <a:ext cx="287401" cy="249499"/>
          </a:xfrm>
          <a:prstGeom prst="rect">
            <a:avLst/>
          </a:prstGeom>
          <a:noFill/>
          <a:ln>
            <a:noFill/>
          </a:ln>
        </p:spPr>
      </p:pic>
      <p:cxnSp>
        <p:nvCxnSpPr>
          <p:cNvPr id="1000" name="Google Shape;1000;p60"/>
          <p:cNvCxnSpPr>
            <a:stCxn id="999" idx="3"/>
          </p:cNvCxnSpPr>
          <p:nvPr/>
        </p:nvCxnSpPr>
        <p:spPr>
          <a:xfrm>
            <a:off x="1055401" y="2598974"/>
            <a:ext cx="792000" cy="6672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4" name="Shape 1004"/>
        <p:cNvGrpSpPr/>
        <p:nvPr/>
      </p:nvGrpSpPr>
      <p:grpSpPr>
        <a:xfrm>
          <a:off x="0" y="0"/>
          <a:ext cx="0" cy="0"/>
          <a:chOff x="0" y="0"/>
          <a:chExt cx="0" cy="0"/>
        </a:xfrm>
      </p:grpSpPr>
      <p:sp>
        <p:nvSpPr>
          <p:cNvPr id="1005" name="Google Shape;1005;p61"/>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Anatomy of a Keyword Spotting Application</a:t>
            </a:r>
            <a:endParaRPr>
              <a:solidFill>
                <a:schemeClr val="dk1"/>
              </a:solidFill>
            </a:endParaRPr>
          </a:p>
          <a:p>
            <a:pPr indent="0" lvl="0" marL="0" rtl="0" algn="l">
              <a:spcBef>
                <a:spcPts val="0"/>
              </a:spcBef>
              <a:spcAft>
                <a:spcPts val="0"/>
              </a:spcAft>
              <a:buNone/>
            </a:pPr>
            <a:r>
              <a:t/>
            </a:r>
            <a:endParaRPr/>
          </a:p>
        </p:txBody>
      </p:sp>
      <p:sp>
        <p:nvSpPr>
          <p:cNvPr id="1006" name="Google Shape;1006;p61"/>
          <p:cNvSpPr/>
          <p:nvPr/>
        </p:nvSpPr>
        <p:spPr>
          <a:xfrm>
            <a:off x="5044150" y="1592763"/>
            <a:ext cx="2839320" cy="22143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61"/>
          <p:cNvGrpSpPr/>
          <p:nvPr/>
        </p:nvGrpSpPr>
        <p:grpSpPr>
          <a:xfrm>
            <a:off x="6262202" y="1413804"/>
            <a:ext cx="1347533" cy="1690620"/>
            <a:chOff x="6146574" y="1233500"/>
            <a:chExt cx="1764942" cy="2214302"/>
          </a:xfrm>
        </p:grpSpPr>
        <p:pic>
          <p:nvPicPr>
            <p:cNvPr id="1008" name="Google Shape;1008;p61"/>
            <p:cNvPicPr preferRelativeResize="0"/>
            <p:nvPr/>
          </p:nvPicPr>
          <p:blipFill>
            <a:blip r:embed="rId4">
              <a:alphaModFix/>
            </a:blip>
            <a:stretch>
              <a:fillRect/>
            </a:stretch>
          </p:blipFill>
          <p:spPr>
            <a:xfrm>
              <a:off x="6146574" y="1233500"/>
              <a:ext cx="782292" cy="2214302"/>
            </a:xfrm>
            <a:prstGeom prst="rect">
              <a:avLst/>
            </a:prstGeom>
            <a:noFill/>
            <a:ln>
              <a:noFill/>
            </a:ln>
          </p:spPr>
        </p:pic>
        <p:pic>
          <p:nvPicPr>
            <p:cNvPr id="1009" name="Google Shape;1009;p61"/>
            <p:cNvPicPr preferRelativeResize="0"/>
            <p:nvPr/>
          </p:nvPicPr>
          <p:blipFill>
            <a:blip r:embed="rId4">
              <a:alphaModFix/>
            </a:blip>
            <a:stretch>
              <a:fillRect/>
            </a:stretch>
          </p:blipFill>
          <p:spPr>
            <a:xfrm flipH="1">
              <a:off x="6634224" y="1233500"/>
              <a:ext cx="841750" cy="2214302"/>
            </a:xfrm>
            <a:prstGeom prst="rect">
              <a:avLst/>
            </a:prstGeom>
            <a:noFill/>
            <a:ln>
              <a:noFill/>
            </a:ln>
          </p:spPr>
        </p:pic>
        <p:pic>
          <p:nvPicPr>
            <p:cNvPr id="1010" name="Google Shape;1010;p61"/>
            <p:cNvPicPr preferRelativeResize="0"/>
            <p:nvPr/>
          </p:nvPicPr>
          <p:blipFill>
            <a:blip r:embed="rId4">
              <a:alphaModFix/>
            </a:blip>
            <a:stretch>
              <a:fillRect/>
            </a:stretch>
          </p:blipFill>
          <p:spPr>
            <a:xfrm>
              <a:off x="7129224" y="1233500"/>
              <a:ext cx="782292" cy="2214302"/>
            </a:xfrm>
            <a:prstGeom prst="rect">
              <a:avLst/>
            </a:prstGeom>
            <a:noFill/>
            <a:ln>
              <a:noFill/>
            </a:ln>
          </p:spPr>
        </p:pic>
      </p:grpSp>
      <p:pic>
        <p:nvPicPr>
          <p:cNvPr id="1011" name="Google Shape;1011;p61"/>
          <p:cNvPicPr preferRelativeResize="0"/>
          <p:nvPr/>
        </p:nvPicPr>
        <p:blipFill rotWithShape="1">
          <a:blip r:embed="rId5">
            <a:alphaModFix/>
          </a:blip>
          <a:srcRect b="13186" l="0" r="0" t="0"/>
          <a:stretch/>
        </p:blipFill>
        <p:spPr>
          <a:xfrm>
            <a:off x="768000" y="2474224"/>
            <a:ext cx="287401" cy="249499"/>
          </a:xfrm>
          <a:prstGeom prst="rect">
            <a:avLst/>
          </a:prstGeom>
          <a:noFill/>
          <a:ln>
            <a:noFill/>
          </a:ln>
        </p:spPr>
      </p:pic>
      <p:sp>
        <p:nvSpPr>
          <p:cNvPr id="1012" name="Google Shape;1012;p61"/>
          <p:cNvSpPr/>
          <p:nvPr/>
        </p:nvSpPr>
        <p:spPr>
          <a:xfrm>
            <a:off x="1216475" y="2474175"/>
            <a:ext cx="3666600" cy="249600"/>
          </a:xfrm>
          <a:prstGeom prst="striped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6" name="Shape 1016"/>
        <p:cNvGrpSpPr/>
        <p:nvPr/>
      </p:nvGrpSpPr>
      <p:grpSpPr>
        <a:xfrm>
          <a:off x="0" y="0"/>
          <a:ext cx="0" cy="0"/>
          <a:chOff x="0" y="0"/>
          <a:chExt cx="0" cy="0"/>
        </a:xfrm>
      </p:grpSpPr>
      <p:sp>
        <p:nvSpPr>
          <p:cNvPr id="1017" name="Google Shape;1017;p62"/>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Anatomy of a Keyword Spotting Application</a:t>
            </a:r>
            <a:endParaRPr>
              <a:solidFill>
                <a:schemeClr val="dk1"/>
              </a:solidFill>
            </a:endParaRPr>
          </a:p>
          <a:p>
            <a:pPr indent="0" lvl="0" marL="0" rtl="0" algn="l">
              <a:spcBef>
                <a:spcPts val="0"/>
              </a:spcBef>
              <a:spcAft>
                <a:spcPts val="0"/>
              </a:spcAft>
              <a:buNone/>
            </a:pPr>
            <a:r>
              <a:t/>
            </a:r>
            <a:endParaRPr/>
          </a:p>
        </p:txBody>
      </p:sp>
      <p:sp>
        <p:nvSpPr>
          <p:cNvPr id="1018" name="Google Shape;1018;p62"/>
          <p:cNvSpPr/>
          <p:nvPr/>
        </p:nvSpPr>
        <p:spPr>
          <a:xfrm>
            <a:off x="5044150" y="1592763"/>
            <a:ext cx="2839320" cy="22143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62"/>
          <p:cNvGrpSpPr/>
          <p:nvPr/>
        </p:nvGrpSpPr>
        <p:grpSpPr>
          <a:xfrm>
            <a:off x="6262202" y="1413804"/>
            <a:ext cx="1347533" cy="1690620"/>
            <a:chOff x="6146574" y="1233500"/>
            <a:chExt cx="1764942" cy="2214302"/>
          </a:xfrm>
        </p:grpSpPr>
        <p:pic>
          <p:nvPicPr>
            <p:cNvPr id="1020" name="Google Shape;1020;p62"/>
            <p:cNvPicPr preferRelativeResize="0"/>
            <p:nvPr/>
          </p:nvPicPr>
          <p:blipFill>
            <a:blip r:embed="rId3">
              <a:alphaModFix/>
            </a:blip>
            <a:stretch>
              <a:fillRect/>
            </a:stretch>
          </p:blipFill>
          <p:spPr>
            <a:xfrm>
              <a:off x="6146574" y="1233500"/>
              <a:ext cx="782292" cy="2214302"/>
            </a:xfrm>
            <a:prstGeom prst="rect">
              <a:avLst/>
            </a:prstGeom>
            <a:noFill/>
            <a:ln>
              <a:noFill/>
            </a:ln>
          </p:spPr>
        </p:pic>
        <p:pic>
          <p:nvPicPr>
            <p:cNvPr id="1021" name="Google Shape;1021;p62"/>
            <p:cNvPicPr preferRelativeResize="0"/>
            <p:nvPr/>
          </p:nvPicPr>
          <p:blipFill>
            <a:blip r:embed="rId3">
              <a:alphaModFix/>
            </a:blip>
            <a:stretch>
              <a:fillRect/>
            </a:stretch>
          </p:blipFill>
          <p:spPr>
            <a:xfrm flipH="1">
              <a:off x="6634224" y="1233500"/>
              <a:ext cx="841750" cy="2214302"/>
            </a:xfrm>
            <a:prstGeom prst="rect">
              <a:avLst/>
            </a:prstGeom>
            <a:noFill/>
            <a:ln>
              <a:noFill/>
            </a:ln>
          </p:spPr>
        </p:pic>
        <p:pic>
          <p:nvPicPr>
            <p:cNvPr id="1022" name="Google Shape;1022;p62"/>
            <p:cNvPicPr preferRelativeResize="0"/>
            <p:nvPr/>
          </p:nvPicPr>
          <p:blipFill>
            <a:blip r:embed="rId3">
              <a:alphaModFix/>
            </a:blip>
            <a:stretch>
              <a:fillRect/>
            </a:stretch>
          </p:blipFill>
          <p:spPr>
            <a:xfrm>
              <a:off x="7129224" y="1233500"/>
              <a:ext cx="782292" cy="2214302"/>
            </a:xfrm>
            <a:prstGeom prst="rect">
              <a:avLst/>
            </a:prstGeom>
            <a:noFill/>
            <a:ln>
              <a:noFill/>
            </a:ln>
          </p:spPr>
        </p:pic>
      </p:grpSp>
      <p:pic>
        <p:nvPicPr>
          <p:cNvPr id="1023" name="Google Shape;1023;p62"/>
          <p:cNvPicPr preferRelativeResize="0"/>
          <p:nvPr/>
        </p:nvPicPr>
        <p:blipFill rotWithShape="1">
          <a:blip r:embed="rId4">
            <a:alphaModFix/>
          </a:blip>
          <a:srcRect b="13186" l="0" r="0" t="0"/>
          <a:stretch/>
        </p:blipFill>
        <p:spPr>
          <a:xfrm>
            <a:off x="661725" y="2004924"/>
            <a:ext cx="287401" cy="249499"/>
          </a:xfrm>
          <a:prstGeom prst="rect">
            <a:avLst/>
          </a:prstGeom>
          <a:noFill/>
          <a:ln>
            <a:noFill/>
          </a:ln>
        </p:spPr>
      </p:pic>
      <p:pic>
        <p:nvPicPr>
          <p:cNvPr id="1024" name="Google Shape;1024;p62"/>
          <p:cNvPicPr preferRelativeResize="0"/>
          <p:nvPr/>
        </p:nvPicPr>
        <p:blipFill rotWithShape="1">
          <a:blip r:embed="rId4">
            <a:alphaModFix/>
          </a:blip>
          <a:srcRect b="13186" l="0" r="0" t="0"/>
          <a:stretch/>
        </p:blipFill>
        <p:spPr>
          <a:xfrm>
            <a:off x="949125" y="1988686"/>
            <a:ext cx="287401" cy="249499"/>
          </a:xfrm>
          <a:prstGeom prst="rect">
            <a:avLst/>
          </a:prstGeom>
          <a:noFill/>
          <a:ln>
            <a:noFill/>
          </a:ln>
        </p:spPr>
      </p:pic>
      <p:pic>
        <p:nvPicPr>
          <p:cNvPr id="1025" name="Google Shape;1025;p62"/>
          <p:cNvPicPr preferRelativeResize="0"/>
          <p:nvPr/>
        </p:nvPicPr>
        <p:blipFill rotWithShape="1">
          <a:blip r:embed="rId4">
            <a:alphaModFix/>
          </a:blip>
          <a:srcRect b="13186" l="0" r="0" t="0"/>
          <a:stretch/>
        </p:blipFill>
        <p:spPr>
          <a:xfrm>
            <a:off x="1117725" y="1634611"/>
            <a:ext cx="287401" cy="249499"/>
          </a:xfrm>
          <a:prstGeom prst="rect">
            <a:avLst/>
          </a:prstGeom>
          <a:noFill/>
          <a:ln>
            <a:noFill/>
          </a:ln>
        </p:spPr>
      </p:pic>
      <p:pic>
        <p:nvPicPr>
          <p:cNvPr id="1026" name="Google Shape;1026;p62"/>
          <p:cNvPicPr preferRelativeResize="0"/>
          <p:nvPr/>
        </p:nvPicPr>
        <p:blipFill rotWithShape="1">
          <a:blip r:embed="rId4">
            <a:alphaModFix/>
          </a:blip>
          <a:srcRect b="13186" l="0" r="0" t="0"/>
          <a:stretch/>
        </p:blipFill>
        <p:spPr>
          <a:xfrm>
            <a:off x="1584575" y="2004924"/>
            <a:ext cx="287401" cy="249499"/>
          </a:xfrm>
          <a:prstGeom prst="rect">
            <a:avLst/>
          </a:prstGeom>
          <a:noFill/>
          <a:ln>
            <a:noFill/>
          </a:ln>
        </p:spPr>
      </p:pic>
      <p:pic>
        <p:nvPicPr>
          <p:cNvPr id="1027" name="Google Shape;1027;p62"/>
          <p:cNvPicPr preferRelativeResize="0"/>
          <p:nvPr/>
        </p:nvPicPr>
        <p:blipFill rotWithShape="1">
          <a:blip r:embed="rId4">
            <a:alphaModFix/>
          </a:blip>
          <a:srcRect b="13186" l="0" r="0" t="0"/>
          <a:stretch/>
        </p:blipFill>
        <p:spPr>
          <a:xfrm>
            <a:off x="1297175" y="2004924"/>
            <a:ext cx="287401" cy="249499"/>
          </a:xfrm>
          <a:prstGeom prst="rect">
            <a:avLst/>
          </a:prstGeom>
          <a:noFill/>
          <a:ln>
            <a:noFill/>
          </a:ln>
        </p:spPr>
      </p:pic>
      <p:pic>
        <p:nvPicPr>
          <p:cNvPr id="1028" name="Google Shape;1028;p62"/>
          <p:cNvPicPr preferRelativeResize="0"/>
          <p:nvPr/>
        </p:nvPicPr>
        <p:blipFill rotWithShape="1">
          <a:blip r:embed="rId4">
            <a:alphaModFix/>
          </a:blip>
          <a:srcRect b="13186" l="0" r="0" t="0"/>
          <a:stretch/>
        </p:blipFill>
        <p:spPr>
          <a:xfrm>
            <a:off x="1490700" y="2736474"/>
            <a:ext cx="287401" cy="249499"/>
          </a:xfrm>
          <a:prstGeom prst="rect">
            <a:avLst/>
          </a:prstGeom>
          <a:noFill/>
          <a:ln>
            <a:noFill/>
          </a:ln>
        </p:spPr>
      </p:pic>
      <p:pic>
        <p:nvPicPr>
          <p:cNvPr id="1029" name="Google Shape;1029;p62"/>
          <p:cNvPicPr preferRelativeResize="0"/>
          <p:nvPr/>
        </p:nvPicPr>
        <p:blipFill rotWithShape="1">
          <a:blip r:embed="rId4">
            <a:alphaModFix/>
          </a:blip>
          <a:srcRect b="13186" l="0" r="0" t="0"/>
          <a:stretch/>
        </p:blipFill>
        <p:spPr>
          <a:xfrm>
            <a:off x="1778100" y="1724974"/>
            <a:ext cx="287401" cy="249499"/>
          </a:xfrm>
          <a:prstGeom prst="rect">
            <a:avLst/>
          </a:prstGeom>
          <a:noFill/>
          <a:ln>
            <a:noFill/>
          </a:ln>
        </p:spPr>
      </p:pic>
      <p:pic>
        <p:nvPicPr>
          <p:cNvPr id="1030" name="Google Shape;1030;p62"/>
          <p:cNvPicPr preferRelativeResize="0"/>
          <p:nvPr/>
        </p:nvPicPr>
        <p:blipFill rotWithShape="1">
          <a:blip r:embed="rId4">
            <a:alphaModFix/>
          </a:blip>
          <a:srcRect b="13186" l="0" r="0" t="0"/>
          <a:stretch/>
        </p:blipFill>
        <p:spPr>
          <a:xfrm>
            <a:off x="1778100" y="2519074"/>
            <a:ext cx="287401" cy="249499"/>
          </a:xfrm>
          <a:prstGeom prst="rect">
            <a:avLst/>
          </a:prstGeom>
          <a:noFill/>
          <a:ln>
            <a:noFill/>
          </a:ln>
        </p:spPr>
      </p:pic>
      <p:pic>
        <p:nvPicPr>
          <p:cNvPr id="1031" name="Google Shape;1031;p62"/>
          <p:cNvPicPr preferRelativeResize="0"/>
          <p:nvPr/>
        </p:nvPicPr>
        <p:blipFill rotWithShape="1">
          <a:blip r:embed="rId4">
            <a:alphaModFix/>
          </a:blip>
          <a:srcRect b="13186" l="0" r="0" t="0"/>
          <a:stretch/>
        </p:blipFill>
        <p:spPr>
          <a:xfrm>
            <a:off x="2003500" y="2166099"/>
            <a:ext cx="287401" cy="249499"/>
          </a:xfrm>
          <a:prstGeom prst="rect">
            <a:avLst/>
          </a:prstGeom>
          <a:noFill/>
          <a:ln>
            <a:noFill/>
          </a:ln>
        </p:spPr>
      </p:pic>
      <p:pic>
        <p:nvPicPr>
          <p:cNvPr id="1032" name="Google Shape;1032;p62"/>
          <p:cNvPicPr preferRelativeResize="0"/>
          <p:nvPr/>
        </p:nvPicPr>
        <p:blipFill rotWithShape="1">
          <a:blip r:embed="rId4">
            <a:alphaModFix/>
          </a:blip>
          <a:srcRect b="13186" l="0" r="0" t="0"/>
          <a:stretch/>
        </p:blipFill>
        <p:spPr>
          <a:xfrm>
            <a:off x="1644925" y="2355174"/>
            <a:ext cx="287401" cy="249499"/>
          </a:xfrm>
          <a:prstGeom prst="rect">
            <a:avLst/>
          </a:prstGeom>
          <a:noFill/>
          <a:ln>
            <a:noFill/>
          </a:ln>
        </p:spPr>
      </p:pic>
      <p:pic>
        <p:nvPicPr>
          <p:cNvPr id="1033" name="Google Shape;1033;p62"/>
          <p:cNvPicPr preferRelativeResize="0"/>
          <p:nvPr/>
        </p:nvPicPr>
        <p:blipFill rotWithShape="1">
          <a:blip r:embed="rId4">
            <a:alphaModFix/>
          </a:blip>
          <a:srcRect b="13186" l="0" r="0" t="0"/>
          <a:stretch/>
        </p:blipFill>
        <p:spPr>
          <a:xfrm>
            <a:off x="2543400" y="1911124"/>
            <a:ext cx="287401" cy="249499"/>
          </a:xfrm>
          <a:prstGeom prst="rect">
            <a:avLst/>
          </a:prstGeom>
          <a:noFill/>
          <a:ln>
            <a:noFill/>
          </a:ln>
        </p:spPr>
      </p:pic>
      <p:pic>
        <p:nvPicPr>
          <p:cNvPr id="1034" name="Google Shape;1034;p62"/>
          <p:cNvPicPr preferRelativeResize="0"/>
          <p:nvPr/>
        </p:nvPicPr>
        <p:blipFill rotWithShape="1">
          <a:blip r:embed="rId4">
            <a:alphaModFix/>
          </a:blip>
          <a:srcRect b="13186" l="0" r="0" t="0"/>
          <a:stretch/>
        </p:blipFill>
        <p:spPr>
          <a:xfrm>
            <a:off x="1447913" y="1539574"/>
            <a:ext cx="287401" cy="249499"/>
          </a:xfrm>
          <a:prstGeom prst="rect">
            <a:avLst/>
          </a:prstGeom>
          <a:noFill/>
          <a:ln>
            <a:noFill/>
          </a:ln>
        </p:spPr>
      </p:pic>
      <p:pic>
        <p:nvPicPr>
          <p:cNvPr id="1035" name="Google Shape;1035;p62"/>
          <p:cNvPicPr preferRelativeResize="0"/>
          <p:nvPr/>
        </p:nvPicPr>
        <p:blipFill rotWithShape="1">
          <a:blip r:embed="rId4">
            <a:alphaModFix/>
          </a:blip>
          <a:srcRect b="13186" l="0" r="0" t="0"/>
          <a:stretch/>
        </p:blipFill>
        <p:spPr>
          <a:xfrm>
            <a:off x="2220025" y="1974474"/>
            <a:ext cx="287401" cy="249499"/>
          </a:xfrm>
          <a:prstGeom prst="rect">
            <a:avLst/>
          </a:prstGeom>
          <a:noFill/>
          <a:ln>
            <a:noFill/>
          </a:ln>
        </p:spPr>
      </p:pic>
      <p:pic>
        <p:nvPicPr>
          <p:cNvPr id="1036" name="Google Shape;1036;p62"/>
          <p:cNvPicPr preferRelativeResize="0"/>
          <p:nvPr/>
        </p:nvPicPr>
        <p:blipFill rotWithShape="1">
          <a:blip r:embed="rId4">
            <a:alphaModFix/>
          </a:blip>
          <a:srcRect b="13186" l="0" r="0" t="0"/>
          <a:stretch/>
        </p:blipFill>
        <p:spPr>
          <a:xfrm>
            <a:off x="2636825" y="2441149"/>
            <a:ext cx="287401" cy="249499"/>
          </a:xfrm>
          <a:prstGeom prst="rect">
            <a:avLst/>
          </a:prstGeom>
          <a:noFill/>
          <a:ln>
            <a:noFill/>
          </a:ln>
        </p:spPr>
      </p:pic>
      <p:pic>
        <p:nvPicPr>
          <p:cNvPr id="1037" name="Google Shape;1037;p62"/>
          <p:cNvPicPr preferRelativeResize="0"/>
          <p:nvPr/>
        </p:nvPicPr>
        <p:blipFill rotWithShape="1">
          <a:blip r:embed="rId4">
            <a:alphaModFix/>
          </a:blip>
          <a:srcRect b="13186" l="0" r="0" t="0"/>
          <a:stretch/>
        </p:blipFill>
        <p:spPr>
          <a:xfrm>
            <a:off x="1244600" y="2486974"/>
            <a:ext cx="287401" cy="249499"/>
          </a:xfrm>
          <a:prstGeom prst="rect">
            <a:avLst/>
          </a:prstGeom>
          <a:noFill/>
          <a:ln>
            <a:noFill/>
          </a:ln>
        </p:spPr>
      </p:pic>
      <p:pic>
        <p:nvPicPr>
          <p:cNvPr id="1038" name="Google Shape;1038;p62"/>
          <p:cNvPicPr preferRelativeResize="0"/>
          <p:nvPr/>
        </p:nvPicPr>
        <p:blipFill rotWithShape="1">
          <a:blip r:embed="rId4">
            <a:alphaModFix/>
          </a:blip>
          <a:srcRect b="13186" l="0" r="0" t="0"/>
          <a:stretch/>
        </p:blipFill>
        <p:spPr>
          <a:xfrm>
            <a:off x="2220025" y="2441149"/>
            <a:ext cx="287401" cy="249499"/>
          </a:xfrm>
          <a:prstGeom prst="rect">
            <a:avLst/>
          </a:prstGeom>
          <a:noFill/>
          <a:ln>
            <a:noFill/>
          </a:ln>
        </p:spPr>
      </p:pic>
      <p:pic>
        <p:nvPicPr>
          <p:cNvPr id="1039" name="Google Shape;1039;p62"/>
          <p:cNvPicPr preferRelativeResize="0"/>
          <p:nvPr/>
        </p:nvPicPr>
        <p:blipFill rotWithShape="1">
          <a:blip r:embed="rId4">
            <a:alphaModFix/>
          </a:blip>
          <a:srcRect b="13186" l="0" r="0" t="0"/>
          <a:stretch/>
        </p:blipFill>
        <p:spPr>
          <a:xfrm>
            <a:off x="219800" y="2736474"/>
            <a:ext cx="287401" cy="249499"/>
          </a:xfrm>
          <a:prstGeom prst="rect">
            <a:avLst/>
          </a:prstGeom>
          <a:noFill/>
          <a:ln>
            <a:noFill/>
          </a:ln>
        </p:spPr>
      </p:pic>
      <p:pic>
        <p:nvPicPr>
          <p:cNvPr id="1040" name="Google Shape;1040;p62"/>
          <p:cNvPicPr preferRelativeResize="0"/>
          <p:nvPr/>
        </p:nvPicPr>
        <p:blipFill rotWithShape="1">
          <a:blip r:embed="rId4">
            <a:alphaModFix/>
          </a:blip>
          <a:srcRect b="13186" l="0" r="0" t="0"/>
          <a:stretch/>
        </p:blipFill>
        <p:spPr>
          <a:xfrm>
            <a:off x="587700" y="2901149"/>
            <a:ext cx="287401" cy="249499"/>
          </a:xfrm>
          <a:prstGeom prst="rect">
            <a:avLst/>
          </a:prstGeom>
          <a:noFill/>
          <a:ln>
            <a:noFill/>
          </a:ln>
        </p:spPr>
      </p:pic>
      <p:pic>
        <p:nvPicPr>
          <p:cNvPr id="1041" name="Google Shape;1041;p62"/>
          <p:cNvPicPr preferRelativeResize="0"/>
          <p:nvPr/>
        </p:nvPicPr>
        <p:blipFill rotWithShape="1">
          <a:blip r:embed="rId4">
            <a:alphaModFix/>
          </a:blip>
          <a:srcRect b="13186" l="0" r="0" t="0"/>
          <a:stretch/>
        </p:blipFill>
        <p:spPr>
          <a:xfrm>
            <a:off x="1033500" y="2342774"/>
            <a:ext cx="287401" cy="249499"/>
          </a:xfrm>
          <a:prstGeom prst="rect">
            <a:avLst/>
          </a:prstGeom>
          <a:noFill/>
          <a:ln>
            <a:noFill/>
          </a:ln>
        </p:spPr>
      </p:pic>
      <p:pic>
        <p:nvPicPr>
          <p:cNvPr id="1042" name="Google Shape;1042;p62"/>
          <p:cNvPicPr preferRelativeResize="0"/>
          <p:nvPr/>
        </p:nvPicPr>
        <p:blipFill rotWithShape="1">
          <a:blip r:embed="rId4">
            <a:alphaModFix/>
          </a:blip>
          <a:srcRect b="13186" l="0" r="0" t="0"/>
          <a:stretch/>
        </p:blipFill>
        <p:spPr>
          <a:xfrm>
            <a:off x="968975" y="3295799"/>
            <a:ext cx="287401" cy="249499"/>
          </a:xfrm>
          <a:prstGeom prst="rect">
            <a:avLst/>
          </a:prstGeom>
          <a:noFill/>
          <a:ln>
            <a:noFill/>
          </a:ln>
        </p:spPr>
      </p:pic>
      <p:pic>
        <p:nvPicPr>
          <p:cNvPr id="1043" name="Google Shape;1043;p62"/>
          <p:cNvPicPr preferRelativeResize="0"/>
          <p:nvPr/>
        </p:nvPicPr>
        <p:blipFill rotWithShape="1">
          <a:blip r:embed="rId4">
            <a:alphaModFix/>
          </a:blip>
          <a:srcRect b="13186" l="0" r="0" t="0"/>
          <a:stretch/>
        </p:blipFill>
        <p:spPr>
          <a:xfrm>
            <a:off x="681575" y="3295799"/>
            <a:ext cx="287401" cy="249499"/>
          </a:xfrm>
          <a:prstGeom prst="rect">
            <a:avLst/>
          </a:prstGeom>
          <a:noFill/>
          <a:ln>
            <a:noFill/>
          </a:ln>
        </p:spPr>
      </p:pic>
      <p:pic>
        <p:nvPicPr>
          <p:cNvPr id="1044" name="Google Shape;1044;p62"/>
          <p:cNvPicPr preferRelativeResize="0"/>
          <p:nvPr/>
        </p:nvPicPr>
        <p:blipFill rotWithShape="1">
          <a:blip r:embed="rId4">
            <a:alphaModFix/>
          </a:blip>
          <a:srcRect b="13186" l="0" r="0" t="0"/>
          <a:stretch/>
        </p:blipFill>
        <p:spPr>
          <a:xfrm>
            <a:off x="855250" y="2768574"/>
            <a:ext cx="287401" cy="249499"/>
          </a:xfrm>
          <a:prstGeom prst="rect">
            <a:avLst/>
          </a:prstGeom>
          <a:noFill/>
          <a:ln>
            <a:noFill/>
          </a:ln>
        </p:spPr>
      </p:pic>
      <p:pic>
        <p:nvPicPr>
          <p:cNvPr id="1045" name="Google Shape;1045;p62"/>
          <p:cNvPicPr preferRelativeResize="0"/>
          <p:nvPr/>
        </p:nvPicPr>
        <p:blipFill rotWithShape="1">
          <a:blip r:embed="rId4">
            <a:alphaModFix/>
          </a:blip>
          <a:srcRect b="13186" l="0" r="0" t="0"/>
          <a:stretch/>
        </p:blipFill>
        <p:spPr>
          <a:xfrm>
            <a:off x="1162500" y="3015849"/>
            <a:ext cx="287401" cy="249499"/>
          </a:xfrm>
          <a:prstGeom prst="rect">
            <a:avLst/>
          </a:prstGeom>
          <a:noFill/>
          <a:ln>
            <a:noFill/>
          </a:ln>
        </p:spPr>
      </p:pic>
      <p:pic>
        <p:nvPicPr>
          <p:cNvPr id="1046" name="Google Shape;1046;p62"/>
          <p:cNvPicPr preferRelativeResize="0"/>
          <p:nvPr/>
        </p:nvPicPr>
        <p:blipFill rotWithShape="1">
          <a:blip r:embed="rId4">
            <a:alphaModFix/>
          </a:blip>
          <a:srcRect b="13186" l="0" r="0" t="0"/>
          <a:stretch/>
        </p:blipFill>
        <p:spPr>
          <a:xfrm>
            <a:off x="1297175" y="3898099"/>
            <a:ext cx="287401" cy="249499"/>
          </a:xfrm>
          <a:prstGeom prst="rect">
            <a:avLst/>
          </a:prstGeom>
          <a:noFill/>
          <a:ln>
            <a:noFill/>
          </a:ln>
        </p:spPr>
      </p:pic>
      <p:pic>
        <p:nvPicPr>
          <p:cNvPr id="1047" name="Google Shape;1047;p62"/>
          <p:cNvPicPr preferRelativeResize="0"/>
          <p:nvPr/>
        </p:nvPicPr>
        <p:blipFill rotWithShape="1">
          <a:blip r:embed="rId4">
            <a:alphaModFix/>
          </a:blip>
          <a:srcRect b="13186" l="0" r="0" t="0"/>
          <a:stretch/>
        </p:blipFill>
        <p:spPr>
          <a:xfrm>
            <a:off x="1387900" y="3456974"/>
            <a:ext cx="287401" cy="249499"/>
          </a:xfrm>
          <a:prstGeom prst="rect">
            <a:avLst/>
          </a:prstGeom>
          <a:noFill/>
          <a:ln>
            <a:noFill/>
          </a:ln>
        </p:spPr>
      </p:pic>
      <p:pic>
        <p:nvPicPr>
          <p:cNvPr id="1048" name="Google Shape;1048;p62"/>
          <p:cNvPicPr preferRelativeResize="0"/>
          <p:nvPr/>
        </p:nvPicPr>
        <p:blipFill rotWithShape="1">
          <a:blip r:embed="rId4">
            <a:alphaModFix/>
          </a:blip>
          <a:srcRect b="13186" l="0" r="0" t="0"/>
          <a:stretch/>
        </p:blipFill>
        <p:spPr>
          <a:xfrm>
            <a:off x="1029325" y="3646049"/>
            <a:ext cx="287401" cy="249499"/>
          </a:xfrm>
          <a:prstGeom prst="rect">
            <a:avLst/>
          </a:prstGeom>
          <a:noFill/>
          <a:ln>
            <a:noFill/>
          </a:ln>
        </p:spPr>
      </p:pic>
      <p:pic>
        <p:nvPicPr>
          <p:cNvPr id="1049" name="Google Shape;1049;p62"/>
          <p:cNvPicPr preferRelativeResize="0"/>
          <p:nvPr/>
        </p:nvPicPr>
        <p:blipFill rotWithShape="1">
          <a:blip r:embed="rId4">
            <a:alphaModFix/>
          </a:blip>
          <a:srcRect b="13186" l="0" r="0" t="0"/>
          <a:stretch/>
        </p:blipFill>
        <p:spPr>
          <a:xfrm>
            <a:off x="1855550" y="3366299"/>
            <a:ext cx="287401" cy="249499"/>
          </a:xfrm>
          <a:prstGeom prst="rect">
            <a:avLst/>
          </a:prstGeom>
          <a:noFill/>
          <a:ln>
            <a:noFill/>
          </a:ln>
        </p:spPr>
      </p:pic>
      <p:pic>
        <p:nvPicPr>
          <p:cNvPr id="1050" name="Google Shape;1050;p62"/>
          <p:cNvPicPr preferRelativeResize="0"/>
          <p:nvPr/>
        </p:nvPicPr>
        <p:blipFill rotWithShape="1">
          <a:blip r:embed="rId4">
            <a:alphaModFix/>
          </a:blip>
          <a:srcRect b="13186" l="0" r="0" t="0"/>
          <a:stretch/>
        </p:blipFill>
        <p:spPr>
          <a:xfrm>
            <a:off x="1715975" y="2847274"/>
            <a:ext cx="287401" cy="249499"/>
          </a:xfrm>
          <a:prstGeom prst="rect">
            <a:avLst/>
          </a:prstGeom>
          <a:noFill/>
          <a:ln>
            <a:noFill/>
          </a:ln>
        </p:spPr>
      </p:pic>
      <p:pic>
        <p:nvPicPr>
          <p:cNvPr id="1051" name="Google Shape;1051;p62"/>
          <p:cNvPicPr preferRelativeResize="0"/>
          <p:nvPr/>
        </p:nvPicPr>
        <p:blipFill rotWithShape="1">
          <a:blip r:embed="rId4">
            <a:alphaModFix/>
          </a:blip>
          <a:srcRect b="13186" l="0" r="0" t="0"/>
          <a:stretch/>
        </p:blipFill>
        <p:spPr>
          <a:xfrm>
            <a:off x="1604425" y="3265349"/>
            <a:ext cx="287401" cy="249499"/>
          </a:xfrm>
          <a:prstGeom prst="rect">
            <a:avLst/>
          </a:prstGeom>
          <a:noFill/>
          <a:ln>
            <a:noFill/>
          </a:ln>
        </p:spPr>
      </p:pic>
      <p:pic>
        <p:nvPicPr>
          <p:cNvPr id="1052" name="Google Shape;1052;p62"/>
          <p:cNvPicPr preferRelativeResize="0"/>
          <p:nvPr/>
        </p:nvPicPr>
        <p:blipFill rotWithShape="1">
          <a:blip r:embed="rId4">
            <a:alphaModFix/>
          </a:blip>
          <a:srcRect b="13186" l="0" r="0" t="0"/>
          <a:stretch/>
        </p:blipFill>
        <p:spPr>
          <a:xfrm>
            <a:off x="2088600" y="2847274"/>
            <a:ext cx="287401" cy="249499"/>
          </a:xfrm>
          <a:prstGeom prst="rect">
            <a:avLst/>
          </a:prstGeom>
          <a:noFill/>
          <a:ln>
            <a:noFill/>
          </a:ln>
        </p:spPr>
      </p:pic>
      <p:pic>
        <p:nvPicPr>
          <p:cNvPr id="1053" name="Google Shape;1053;p62"/>
          <p:cNvPicPr preferRelativeResize="0"/>
          <p:nvPr/>
        </p:nvPicPr>
        <p:blipFill rotWithShape="1">
          <a:blip r:embed="rId4">
            <a:alphaModFix/>
          </a:blip>
          <a:srcRect b="13186" l="0" r="0" t="0"/>
          <a:stretch/>
        </p:blipFill>
        <p:spPr>
          <a:xfrm>
            <a:off x="507200" y="2355174"/>
            <a:ext cx="287401" cy="249499"/>
          </a:xfrm>
          <a:prstGeom prst="rect">
            <a:avLst/>
          </a:prstGeom>
          <a:noFill/>
          <a:ln>
            <a:noFill/>
          </a:ln>
        </p:spPr>
      </p:pic>
      <p:pic>
        <p:nvPicPr>
          <p:cNvPr id="1054" name="Google Shape;1054;p62"/>
          <p:cNvPicPr preferRelativeResize="0"/>
          <p:nvPr/>
        </p:nvPicPr>
        <p:blipFill rotWithShape="1">
          <a:blip r:embed="rId4">
            <a:alphaModFix/>
          </a:blip>
          <a:srcRect b="13186" l="0" r="0" t="0"/>
          <a:stretch/>
        </p:blipFill>
        <p:spPr>
          <a:xfrm>
            <a:off x="1675300" y="3747974"/>
            <a:ext cx="287401" cy="249499"/>
          </a:xfrm>
          <a:prstGeom prst="rect">
            <a:avLst/>
          </a:prstGeom>
          <a:noFill/>
          <a:ln>
            <a:noFill/>
          </a:ln>
        </p:spPr>
      </p:pic>
      <p:pic>
        <p:nvPicPr>
          <p:cNvPr id="1055" name="Google Shape;1055;p62"/>
          <p:cNvPicPr preferRelativeResize="0"/>
          <p:nvPr/>
        </p:nvPicPr>
        <p:blipFill rotWithShape="1">
          <a:blip r:embed="rId4">
            <a:alphaModFix/>
          </a:blip>
          <a:srcRect b="13186" l="0" r="0" t="0"/>
          <a:stretch/>
        </p:blipFill>
        <p:spPr>
          <a:xfrm>
            <a:off x="2697438" y="2160636"/>
            <a:ext cx="287401" cy="249499"/>
          </a:xfrm>
          <a:prstGeom prst="rect">
            <a:avLst/>
          </a:prstGeom>
          <a:noFill/>
          <a:ln>
            <a:noFill/>
          </a:ln>
        </p:spPr>
      </p:pic>
      <p:pic>
        <p:nvPicPr>
          <p:cNvPr id="1056" name="Google Shape;1056;p62"/>
          <p:cNvPicPr preferRelativeResize="0"/>
          <p:nvPr/>
        </p:nvPicPr>
        <p:blipFill rotWithShape="1">
          <a:blip r:embed="rId4">
            <a:alphaModFix/>
          </a:blip>
          <a:srcRect b="13186" l="0" r="0" t="0"/>
          <a:stretch/>
        </p:blipFill>
        <p:spPr>
          <a:xfrm>
            <a:off x="2929163" y="2493386"/>
            <a:ext cx="287401" cy="249499"/>
          </a:xfrm>
          <a:prstGeom prst="rect">
            <a:avLst/>
          </a:prstGeom>
          <a:noFill/>
          <a:ln>
            <a:noFill/>
          </a:ln>
        </p:spPr>
      </p:pic>
      <p:pic>
        <p:nvPicPr>
          <p:cNvPr id="1057" name="Google Shape;1057;p62"/>
          <p:cNvPicPr preferRelativeResize="0"/>
          <p:nvPr/>
        </p:nvPicPr>
        <p:blipFill rotWithShape="1">
          <a:blip r:embed="rId4">
            <a:alphaModFix/>
          </a:blip>
          <a:srcRect b="13186" l="0" r="0" t="0"/>
          <a:stretch/>
        </p:blipFill>
        <p:spPr>
          <a:xfrm>
            <a:off x="2866763" y="1764111"/>
            <a:ext cx="287401" cy="249499"/>
          </a:xfrm>
          <a:prstGeom prst="rect">
            <a:avLst/>
          </a:prstGeom>
          <a:noFill/>
          <a:ln>
            <a:noFill/>
          </a:ln>
        </p:spPr>
      </p:pic>
      <p:pic>
        <p:nvPicPr>
          <p:cNvPr id="1058" name="Google Shape;1058;p62"/>
          <p:cNvPicPr preferRelativeResize="0"/>
          <p:nvPr/>
        </p:nvPicPr>
        <p:blipFill rotWithShape="1">
          <a:blip r:embed="rId4">
            <a:alphaModFix/>
          </a:blip>
          <a:srcRect b="13186" l="0" r="0" t="0"/>
          <a:stretch/>
        </p:blipFill>
        <p:spPr>
          <a:xfrm>
            <a:off x="3556438" y="2371436"/>
            <a:ext cx="287401" cy="249499"/>
          </a:xfrm>
          <a:prstGeom prst="rect">
            <a:avLst/>
          </a:prstGeom>
          <a:noFill/>
          <a:ln>
            <a:noFill/>
          </a:ln>
        </p:spPr>
      </p:pic>
      <p:pic>
        <p:nvPicPr>
          <p:cNvPr id="1059" name="Google Shape;1059;p62"/>
          <p:cNvPicPr preferRelativeResize="0"/>
          <p:nvPr/>
        </p:nvPicPr>
        <p:blipFill rotWithShape="1">
          <a:blip r:embed="rId4">
            <a:alphaModFix/>
          </a:blip>
          <a:srcRect b="13186" l="0" r="0" t="0"/>
          <a:stretch/>
        </p:blipFill>
        <p:spPr>
          <a:xfrm>
            <a:off x="3269038" y="2371436"/>
            <a:ext cx="287401" cy="249499"/>
          </a:xfrm>
          <a:prstGeom prst="rect">
            <a:avLst/>
          </a:prstGeom>
          <a:noFill/>
          <a:ln>
            <a:noFill/>
          </a:ln>
        </p:spPr>
      </p:pic>
      <p:pic>
        <p:nvPicPr>
          <p:cNvPr id="1060" name="Google Shape;1060;p62"/>
          <p:cNvPicPr preferRelativeResize="0"/>
          <p:nvPr/>
        </p:nvPicPr>
        <p:blipFill rotWithShape="1">
          <a:blip r:embed="rId4">
            <a:alphaModFix/>
          </a:blip>
          <a:srcRect b="13186" l="0" r="0" t="0"/>
          <a:stretch/>
        </p:blipFill>
        <p:spPr>
          <a:xfrm>
            <a:off x="3462563" y="3102986"/>
            <a:ext cx="287401" cy="249499"/>
          </a:xfrm>
          <a:prstGeom prst="rect">
            <a:avLst/>
          </a:prstGeom>
          <a:noFill/>
          <a:ln>
            <a:noFill/>
          </a:ln>
        </p:spPr>
      </p:pic>
      <p:pic>
        <p:nvPicPr>
          <p:cNvPr id="1061" name="Google Shape;1061;p62"/>
          <p:cNvPicPr preferRelativeResize="0"/>
          <p:nvPr/>
        </p:nvPicPr>
        <p:blipFill rotWithShape="1">
          <a:blip r:embed="rId4">
            <a:alphaModFix/>
          </a:blip>
          <a:srcRect b="13186" l="0" r="0" t="0"/>
          <a:stretch/>
        </p:blipFill>
        <p:spPr>
          <a:xfrm>
            <a:off x="3749963" y="2091486"/>
            <a:ext cx="287401" cy="249499"/>
          </a:xfrm>
          <a:prstGeom prst="rect">
            <a:avLst/>
          </a:prstGeom>
          <a:noFill/>
          <a:ln>
            <a:noFill/>
          </a:ln>
        </p:spPr>
      </p:pic>
      <p:pic>
        <p:nvPicPr>
          <p:cNvPr id="1062" name="Google Shape;1062;p62"/>
          <p:cNvPicPr preferRelativeResize="0"/>
          <p:nvPr/>
        </p:nvPicPr>
        <p:blipFill rotWithShape="1">
          <a:blip r:embed="rId4">
            <a:alphaModFix/>
          </a:blip>
          <a:srcRect b="13186" l="0" r="0" t="0"/>
          <a:stretch/>
        </p:blipFill>
        <p:spPr>
          <a:xfrm>
            <a:off x="3876438" y="2885586"/>
            <a:ext cx="287401" cy="249499"/>
          </a:xfrm>
          <a:prstGeom prst="rect">
            <a:avLst/>
          </a:prstGeom>
          <a:noFill/>
          <a:ln>
            <a:noFill/>
          </a:ln>
        </p:spPr>
      </p:pic>
      <p:pic>
        <p:nvPicPr>
          <p:cNvPr id="1063" name="Google Shape;1063;p62"/>
          <p:cNvPicPr preferRelativeResize="0"/>
          <p:nvPr/>
        </p:nvPicPr>
        <p:blipFill rotWithShape="1">
          <a:blip r:embed="rId4">
            <a:alphaModFix/>
          </a:blip>
          <a:srcRect b="13186" l="0" r="0" t="0"/>
          <a:stretch/>
        </p:blipFill>
        <p:spPr>
          <a:xfrm>
            <a:off x="3901263" y="2447011"/>
            <a:ext cx="287401" cy="249499"/>
          </a:xfrm>
          <a:prstGeom prst="rect">
            <a:avLst/>
          </a:prstGeom>
          <a:noFill/>
          <a:ln>
            <a:noFill/>
          </a:ln>
        </p:spPr>
      </p:pic>
      <p:pic>
        <p:nvPicPr>
          <p:cNvPr id="1064" name="Google Shape;1064;p62"/>
          <p:cNvPicPr preferRelativeResize="0"/>
          <p:nvPr/>
        </p:nvPicPr>
        <p:blipFill rotWithShape="1">
          <a:blip r:embed="rId4">
            <a:alphaModFix/>
          </a:blip>
          <a:srcRect b="13186" l="0" r="0" t="0"/>
          <a:stretch/>
        </p:blipFill>
        <p:spPr>
          <a:xfrm>
            <a:off x="3616788" y="2721686"/>
            <a:ext cx="287401" cy="249499"/>
          </a:xfrm>
          <a:prstGeom prst="rect">
            <a:avLst/>
          </a:prstGeom>
          <a:noFill/>
          <a:ln>
            <a:noFill/>
          </a:ln>
        </p:spPr>
      </p:pic>
      <p:pic>
        <p:nvPicPr>
          <p:cNvPr id="1065" name="Google Shape;1065;p62"/>
          <p:cNvPicPr preferRelativeResize="0"/>
          <p:nvPr/>
        </p:nvPicPr>
        <p:blipFill rotWithShape="1">
          <a:blip r:embed="rId4">
            <a:alphaModFix/>
          </a:blip>
          <a:srcRect b="13186" l="0" r="0" t="0"/>
          <a:stretch/>
        </p:blipFill>
        <p:spPr>
          <a:xfrm>
            <a:off x="2272625" y="3813636"/>
            <a:ext cx="287401" cy="249499"/>
          </a:xfrm>
          <a:prstGeom prst="rect">
            <a:avLst/>
          </a:prstGeom>
          <a:noFill/>
          <a:ln>
            <a:noFill/>
          </a:ln>
        </p:spPr>
      </p:pic>
      <p:pic>
        <p:nvPicPr>
          <p:cNvPr id="1066" name="Google Shape;1066;p62"/>
          <p:cNvPicPr preferRelativeResize="0"/>
          <p:nvPr/>
        </p:nvPicPr>
        <p:blipFill rotWithShape="1">
          <a:blip r:embed="rId4">
            <a:alphaModFix/>
          </a:blip>
          <a:srcRect b="13186" l="0" r="0" t="0"/>
          <a:stretch/>
        </p:blipFill>
        <p:spPr>
          <a:xfrm>
            <a:off x="3062113" y="2166111"/>
            <a:ext cx="287401" cy="249499"/>
          </a:xfrm>
          <a:prstGeom prst="rect">
            <a:avLst/>
          </a:prstGeom>
          <a:noFill/>
          <a:ln>
            <a:noFill/>
          </a:ln>
        </p:spPr>
      </p:pic>
      <p:pic>
        <p:nvPicPr>
          <p:cNvPr id="1067" name="Google Shape;1067;p62"/>
          <p:cNvPicPr preferRelativeResize="0"/>
          <p:nvPr/>
        </p:nvPicPr>
        <p:blipFill rotWithShape="1">
          <a:blip r:embed="rId4">
            <a:alphaModFix/>
          </a:blip>
          <a:srcRect b="13186" l="0" r="0" t="0"/>
          <a:stretch/>
        </p:blipFill>
        <p:spPr>
          <a:xfrm>
            <a:off x="4191888" y="2340986"/>
            <a:ext cx="287401" cy="249499"/>
          </a:xfrm>
          <a:prstGeom prst="rect">
            <a:avLst/>
          </a:prstGeom>
          <a:noFill/>
          <a:ln>
            <a:noFill/>
          </a:ln>
        </p:spPr>
      </p:pic>
      <p:pic>
        <p:nvPicPr>
          <p:cNvPr id="1068" name="Google Shape;1068;p62"/>
          <p:cNvPicPr preferRelativeResize="0"/>
          <p:nvPr/>
        </p:nvPicPr>
        <p:blipFill rotWithShape="1">
          <a:blip r:embed="rId4">
            <a:alphaModFix/>
          </a:blip>
          <a:srcRect b="13186" l="0" r="0" t="0"/>
          <a:stretch/>
        </p:blipFill>
        <p:spPr>
          <a:xfrm>
            <a:off x="2272625" y="3468886"/>
            <a:ext cx="287401" cy="249499"/>
          </a:xfrm>
          <a:prstGeom prst="rect">
            <a:avLst/>
          </a:prstGeom>
          <a:noFill/>
          <a:ln>
            <a:noFill/>
          </a:ln>
        </p:spPr>
      </p:pic>
      <p:pic>
        <p:nvPicPr>
          <p:cNvPr id="1069" name="Google Shape;1069;p62"/>
          <p:cNvPicPr preferRelativeResize="0"/>
          <p:nvPr/>
        </p:nvPicPr>
        <p:blipFill rotWithShape="1">
          <a:blip r:embed="rId4">
            <a:alphaModFix/>
          </a:blip>
          <a:srcRect b="13186" l="0" r="0" t="0"/>
          <a:stretch/>
        </p:blipFill>
        <p:spPr>
          <a:xfrm>
            <a:off x="3216463" y="2853486"/>
            <a:ext cx="287401" cy="249499"/>
          </a:xfrm>
          <a:prstGeom prst="rect">
            <a:avLst/>
          </a:prstGeom>
          <a:noFill/>
          <a:ln>
            <a:noFill/>
          </a:ln>
        </p:spPr>
      </p:pic>
      <p:pic>
        <p:nvPicPr>
          <p:cNvPr id="1070" name="Google Shape;1070;p62"/>
          <p:cNvPicPr preferRelativeResize="0"/>
          <p:nvPr/>
        </p:nvPicPr>
        <p:blipFill rotWithShape="1">
          <a:blip r:embed="rId4">
            <a:alphaModFix/>
          </a:blip>
          <a:srcRect b="13186" l="0" r="0" t="0"/>
          <a:stretch/>
        </p:blipFill>
        <p:spPr>
          <a:xfrm>
            <a:off x="4191888" y="2807661"/>
            <a:ext cx="287401" cy="249499"/>
          </a:xfrm>
          <a:prstGeom prst="rect">
            <a:avLst/>
          </a:prstGeom>
          <a:noFill/>
          <a:ln>
            <a:noFill/>
          </a:ln>
        </p:spPr>
      </p:pic>
      <p:pic>
        <p:nvPicPr>
          <p:cNvPr id="1071" name="Google Shape;1071;p62"/>
          <p:cNvPicPr preferRelativeResize="0"/>
          <p:nvPr/>
        </p:nvPicPr>
        <p:blipFill rotWithShape="1">
          <a:blip r:embed="rId4">
            <a:alphaModFix/>
          </a:blip>
          <a:srcRect b="13186" l="0" r="0" t="0"/>
          <a:stretch/>
        </p:blipFill>
        <p:spPr>
          <a:xfrm>
            <a:off x="2191663" y="3102986"/>
            <a:ext cx="287401" cy="249499"/>
          </a:xfrm>
          <a:prstGeom prst="rect">
            <a:avLst/>
          </a:prstGeom>
          <a:noFill/>
          <a:ln>
            <a:noFill/>
          </a:ln>
        </p:spPr>
      </p:pic>
      <p:pic>
        <p:nvPicPr>
          <p:cNvPr id="1072" name="Google Shape;1072;p62"/>
          <p:cNvPicPr preferRelativeResize="0"/>
          <p:nvPr/>
        </p:nvPicPr>
        <p:blipFill rotWithShape="1">
          <a:blip r:embed="rId4">
            <a:alphaModFix/>
          </a:blip>
          <a:srcRect b="13186" l="0" r="0" t="0"/>
          <a:stretch/>
        </p:blipFill>
        <p:spPr>
          <a:xfrm>
            <a:off x="2559563" y="3267661"/>
            <a:ext cx="287401" cy="249499"/>
          </a:xfrm>
          <a:prstGeom prst="rect">
            <a:avLst/>
          </a:prstGeom>
          <a:noFill/>
          <a:ln>
            <a:noFill/>
          </a:ln>
        </p:spPr>
      </p:pic>
      <p:pic>
        <p:nvPicPr>
          <p:cNvPr id="1073" name="Google Shape;1073;p62"/>
          <p:cNvPicPr preferRelativeResize="0"/>
          <p:nvPr/>
        </p:nvPicPr>
        <p:blipFill rotWithShape="1">
          <a:blip r:embed="rId4">
            <a:alphaModFix/>
          </a:blip>
          <a:srcRect b="13186" l="0" r="0" t="0"/>
          <a:stretch/>
        </p:blipFill>
        <p:spPr>
          <a:xfrm>
            <a:off x="2852963" y="2861686"/>
            <a:ext cx="287401" cy="249499"/>
          </a:xfrm>
          <a:prstGeom prst="rect">
            <a:avLst/>
          </a:prstGeom>
          <a:noFill/>
          <a:ln>
            <a:noFill/>
          </a:ln>
        </p:spPr>
      </p:pic>
      <p:pic>
        <p:nvPicPr>
          <p:cNvPr id="1074" name="Google Shape;1074;p62"/>
          <p:cNvPicPr preferRelativeResize="0"/>
          <p:nvPr/>
        </p:nvPicPr>
        <p:blipFill rotWithShape="1">
          <a:blip r:embed="rId4">
            <a:alphaModFix/>
          </a:blip>
          <a:srcRect b="13186" l="0" r="0" t="0"/>
          <a:stretch/>
        </p:blipFill>
        <p:spPr>
          <a:xfrm>
            <a:off x="2940838" y="3662311"/>
            <a:ext cx="287401" cy="249499"/>
          </a:xfrm>
          <a:prstGeom prst="rect">
            <a:avLst/>
          </a:prstGeom>
          <a:noFill/>
          <a:ln>
            <a:noFill/>
          </a:ln>
        </p:spPr>
      </p:pic>
      <p:pic>
        <p:nvPicPr>
          <p:cNvPr id="1075" name="Google Shape;1075;p62"/>
          <p:cNvPicPr preferRelativeResize="0"/>
          <p:nvPr/>
        </p:nvPicPr>
        <p:blipFill rotWithShape="1">
          <a:blip r:embed="rId4">
            <a:alphaModFix/>
          </a:blip>
          <a:srcRect b="13186" l="0" r="0" t="0"/>
          <a:stretch/>
        </p:blipFill>
        <p:spPr>
          <a:xfrm>
            <a:off x="2653438" y="3662311"/>
            <a:ext cx="287401" cy="249499"/>
          </a:xfrm>
          <a:prstGeom prst="rect">
            <a:avLst/>
          </a:prstGeom>
          <a:noFill/>
          <a:ln>
            <a:noFill/>
          </a:ln>
        </p:spPr>
      </p:pic>
      <p:pic>
        <p:nvPicPr>
          <p:cNvPr id="1076" name="Google Shape;1076;p62"/>
          <p:cNvPicPr preferRelativeResize="0"/>
          <p:nvPr/>
        </p:nvPicPr>
        <p:blipFill rotWithShape="1">
          <a:blip r:embed="rId4">
            <a:alphaModFix/>
          </a:blip>
          <a:srcRect b="13186" l="0" r="0" t="0"/>
          <a:stretch/>
        </p:blipFill>
        <p:spPr>
          <a:xfrm>
            <a:off x="2827113" y="3211286"/>
            <a:ext cx="287401" cy="249499"/>
          </a:xfrm>
          <a:prstGeom prst="rect">
            <a:avLst/>
          </a:prstGeom>
          <a:noFill/>
          <a:ln>
            <a:noFill/>
          </a:ln>
        </p:spPr>
      </p:pic>
      <p:pic>
        <p:nvPicPr>
          <p:cNvPr id="1077" name="Google Shape;1077;p62"/>
          <p:cNvPicPr preferRelativeResize="0"/>
          <p:nvPr/>
        </p:nvPicPr>
        <p:blipFill rotWithShape="1">
          <a:blip r:embed="rId4">
            <a:alphaModFix/>
          </a:blip>
          <a:srcRect b="13186" l="0" r="0" t="0"/>
          <a:stretch/>
        </p:blipFill>
        <p:spPr>
          <a:xfrm>
            <a:off x="3134363" y="3382361"/>
            <a:ext cx="287401" cy="249499"/>
          </a:xfrm>
          <a:prstGeom prst="rect">
            <a:avLst/>
          </a:prstGeom>
          <a:noFill/>
          <a:ln>
            <a:noFill/>
          </a:ln>
        </p:spPr>
      </p:pic>
      <p:pic>
        <p:nvPicPr>
          <p:cNvPr id="1078" name="Google Shape;1078;p62"/>
          <p:cNvPicPr preferRelativeResize="0"/>
          <p:nvPr/>
        </p:nvPicPr>
        <p:blipFill rotWithShape="1">
          <a:blip r:embed="rId4">
            <a:alphaModFix/>
          </a:blip>
          <a:srcRect b="13186" l="0" r="0" t="0"/>
          <a:stretch/>
        </p:blipFill>
        <p:spPr>
          <a:xfrm>
            <a:off x="2559563" y="4094161"/>
            <a:ext cx="287401" cy="249499"/>
          </a:xfrm>
          <a:prstGeom prst="rect">
            <a:avLst/>
          </a:prstGeom>
          <a:noFill/>
          <a:ln>
            <a:noFill/>
          </a:ln>
        </p:spPr>
      </p:pic>
      <p:pic>
        <p:nvPicPr>
          <p:cNvPr id="1079" name="Google Shape;1079;p62"/>
          <p:cNvPicPr preferRelativeResize="0"/>
          <p:nvPr/>
        </p:nvPicPr>
        <p:blipFill rotWithShape="1">
          <a:blip r:embed="rId4">
            <a:alphaModFix/>
          </a:blip>
          <a:srcRect b="13186" l="0" r="0" t="0"/>
          <a:stretch/>
        </p:blipFill>
        <p:spPr>
          <a:xfrm>
            <a:off x="3359763" y="3823486"/>
            <a:ext cx="287401" cy="249499"/>
          </a:xfrm>
          <a:prstGeom prst="rect">
            <a:avLst/>
          </a:prstGeom>
          <a:noFill/>
          <a:ln>
            <a:noFill/>
          </a:ln>
        </p:spPr>
      </p:pic>
      <p:pic>
        <p:nvPicPr>
          <p:cNvPr id="1080" name="Google Shape;1080;p62"/>
          <p:cNvPicPr preferRelativeResize="0"/>
          <p:nvPr/>
        </p:nvPicPr>
        <p:blipFill rotWithShape="1">
          <a:blip r:embed="rId4">
            <a:alphaModFix/>
          </a:blip>
          <a:srcRect b="13186" l="0" r="0" t="0"/>
          <a:stretch/>
        </p:blipFill>
        <p:spPr>
          <a:xfrm>
            <a:off x="3001188" y="4012561"/>
            <a:ext cx="287401" cy="249499"/>
          </a:xfrm>
          <a:prstGeom prst="rect">
            <a:avLst/>
          </a:prstGeom>
          <a:noFill/>
          <a:ln>
            <a:noFill/>
          </a:ln>
        </p:spPr>
      </p:pic>
      <p:pic>
        <p:nvPicPr>
          <p:cNvPr id="1081" name="Google Shape;1081;p62"/>
          <p:cNvPicPr preferRelativeResize="0"/>
          <p:nvPr/>
        </p:nvPicPr>
        <p:blipFill rotWithShape="1">
          <a:blip r:embed="rId4">
            <a:alphaModFix/>
          </a:blip>
          <a:srcRect b="13186" l="0" r="0" t="0"/>
          <a:stretch/>
        </p:blipFill>
        <p:spPr>
          <a:xfrm>
            <a:off x="3808213" y="3615811"/>
            <a:ext cx="287401" cy="249499"/>
          </a:xfrm>
          <a:prstGeom prst="rect">
            <a:avLst/>
          </a:prstGeom>
          <a:noFill/>
          <a:ln>
            <a:noFill/>
          </a:ln>
        </p:spPr>
      </p:pic>
      <p:pic>
        <p:nvPicPr>
          <p:cNvPr id="1082" name="Google Shape;1082;p62"/>
          <p:cNvPicPr preferRelativeResize="0"/>
          <p:nvPr/>
        </p:nvPicPr>
        <p:blipFill rotWithShape="1">
          <a:blip r:embed="rId4">
            <a:alphaModFix/>
          </a:blip>
          <a:srcRect b="13186" l="0" r="0" t="0"/>
          <a:stretch/>
        </p:blipFill>
        <p:spPr>
          <a:xfrm>
            <a:off x="3731238" y="3238561"/>
            <a:ext cx="287401" cy="249499"/>
          </a:xfrm>
          <a:prstGeom prst="rect">
            <a:avLst/>
          </a:prstGeom>
          <a:noFill/>
          <a:ln>
            <a:noFill/>
          </a:ln>
        </p:spPr>
      </p:pic>
      <p:pic>
        <p:nvPicPr>
          <p:cNvPr id="1083" name="Google Shape;1083;p62"/>
          <p:cNvPicPr preferRelativeResize="0"/>
          <p:nvPr/>
        </p:nvPicPr>
        <p:blipFill rotWithShape="1">
          <a:blip r:embed="rId4">
            <a:alphaModFix/>
          </a:blip>
          <a:srcRect b="13186" l="0" r="0" t="0"/>
          <a:stretch/>
        </p:blipFill>
        <p:spPr>
          <a:xfrm>
            <a:off x="3480888" y="3518636"/>
            <a:ext cx="287401" cy="249499"/>
          </a:xfrm>
          <a:prstGeom prst="rect">
            <a:avLst/>
          </a:prstGeom>
          <a:noFill/>
          <a:ln>
            <a:noFill/>
          </a:ln>
        </p:spPr>
      </p:pic>
      <p:pic>
        <p:nvPicPr>
          <p:cNvPr id="1084" name="Google Shape;1084;p62"/>
          <p:cNvPicPr preferRelativeResize="0"/>
          <p:nvPr/>
        </p:nvPicPr>
        <p:blipFill rotWithShape="1">
          <a:blip r:embed="rId4">
            <a:alphaModFix/>
          </a:blip>
          <a:srcRect b="13186" l="0" r="0" t="0"/>
          <a:stretch/>
        </p:blipFill>
        <p:spPr>
          <a:xfrm>
            <a:off x="4060463" y="3213786"/>
            <a:ext cx="287401" cy="249499"/>
          </a:xfrm>
          <a:prstGeom prst="rect">
            <a:avLst/>
          </a:prstGeom>
          <a:noFill/>
          <a:ln>
            <a:noFill/>
          </a:ln>
        </p:spPr>
      </p:pic>
      <p:pic>
        <p:nvPicPr>
          <p:cNvPr id="1085" name="Google Shape;1085;p62"/>
          <p:cNvPicPr preferRelativeResize="0"/>
          <p:nvPr/>
        </p:nvPicPr>
        <p:blipFill rotWithShape="1">
          <a:blip r:embed="rId4">
            <a:alphaModFix/>
          </a:blip>
          <a:srcRect b="13186" l="0" r="0" t="0"/>
          <a:stretch/>
        </p:blipFill>
        <p:spPr>
          <a:xfrm>
            <a:off x="2470775" y="2814761"/>
            <a:ext cx="287401" cy="249499"/>
          </a:xfrm>
          <a:prstGeom prst="rect">
            <a:avLst/>
          </a:prstGeom>
          <a:noFill/>
          <a:ln>
            <a:noFill/>
          </a:ln>
        </p:spPr>
      </p:pic>
      <p:pic>
        <p:nvPicPr>
          <p:cNvPr id="1086" name="Google Shape;1086;p62"/>
          <p:cNvPicPr preferRelativeResize="0"/>
          <p:nvPr/>
        </p:nvPicPr>
        <p:blipFill rotWithShape="1">
          <a:blip r:embed="rId4">
            <a:alphaModFix/>
          </a:blip>
          <a:srcRect b="13186" l="0" r="0" t="0"/>
          <a:stretch/>
        </p:blipFill>
        <p:spPr>
          <a:xfrm>
            <a:off x="4135538" y="3545074"/>
            <a:ext cx="287401" cy="249499"/>
          </a:xfrm>
          <a:prstGeom prst="rect">
            <a:avLst/>
          </a:prstGeom>
          <a:noFill/>
          <a:ln>
            <a:noFill/>
          </a:ln>
        </p:spPr>
      </p:pic>
      <p:pic>
        <p:nvPicPr>
          <p:cNvPr id="1087" name="Google Shape;1087;p62"/>
          <p:cNvPicPr preferRelativeResize="0"/>
          <p:nvPr/>
        </p:nvPicPr>
        <p:blipFill rotWithShape="1">
          <a:blip r:embed="rId4">
            <a:alphaModFix/>
          </a:blip>
          <a:srcRect b="13186" l="0" r="0" t="0"/>
          <a:stretch/>
        </p:blipFill>
        <p:spPr>
          <a:xfrm>
            <a:off x="3308363" y="1911136"/>
            <a:ext cx="287401" cy="249499"/>
          </a:xfrm>
          <a:prstGeom prst="rect">
            <a:avLst/>
          </a:prstGeom>
          <a:noFill/>
          <a:ln>
            <a:noFill/>
          </a:ln>
        </p:spPr>
      </p:pic>
      <p:pic>
        <p:nvPicPr>
          <p:cNvPr id="1088" name="Google Shape;1088;p62"/>
          <p:cNvPicPr preferRelativeResize="0"/>
          <p:nvPr/>
        </p:nvPicPr>
        <p:blipFill rotWithShape="1">
          <a:blip r:embed="rId4">
            <a:alphaModFix/>
          </a:blip>
          <a:srcRect b="13186" l="0" r="0" t="0"/>
          <a:stretch/>
        </p:blipFill>
        <p:spPr>
          <a:xfrm>
            <a:off x="3556438" y="1710561"/>
            <a:ext cx="287401" cy="249499"/>
          </a:xfrm>
          <a:prstGeom prst="rect">
            <a:avLst/>
          </a:prstGeom>
          <a:noFill/>
          <a:ln>
            <a:noFill/>
          </a:ln>
        </p:spPr>
      </p:pic>
      <p:pic>
        <p:nvPicPr>
          <p:cNvPr id="1089" name="Google Shape;1089;p62"/>
          <p:cNvPicPr preferRelativeResize="0"/>
          <p:nvPr/>
        </p:nvPicPr>
        <p:blipFill rotWithShape="1">
          <a:blip r:embed="rId4">
            <a:alphaModFix/>
          </a:blip>
          <a:srcRect b="13186" l="0" r="0" t="0"/>
          <a:stretch/>
        </p:blipFill>
        <p:spPr>
          <a:xfrm>
            <a:off x="2108263" y="1667036"/>
            <a:ext cx="287401" cy="249499"/>
          </a:xfrm>
          <a:prstGeom prst="rect">
            <a:avLst/>
          </a:prstGeom>
          <a:noFill/>
          <a:ln>
            <a:noFill/>
          </a:ln>
        </p:spPr>
      </p:pic>
      <p:pic>
        <p:nvPicPr>
          <p:cNvPr id="1090" name="Google Shape;1090;p62"/>
          <p:cNvPicPr preferRelativeResize="0"/>
          <p:nvPr/>
        </p:nvPicPr>
        <p:blipFill rotWithShape="1">
          <a:blip r:embed="rId4">
            <a:alphaModFix/>
          </a:blip>
          <a:srcRect b="13186" l="0" r="0" t="0"/>
          <a:stretch/>
        </p:blipFill>
        <p:spPr>
          <a:xfrm>
            <a:off x="2438438" y="1592786"/>
            <a:ext cx="287401" cy="249499"/>
          </a:xfrm>
          <a:prstGeom prst="rect">
            <a:avLst/>
          </a:prstGeom>
          <a:noFill/>
          <a:ln>
            <a:noFill/>
          </a:ln>
        </p:spPr>
      </p:pic>
      <p:pic>
        <p:nvPicPr>
          <p:cNvPr id="1091" name="Google Shape;1091;p62"/>
          <p:cNvPicPr preferRelativeResize="0"/>
          <p:nvPr/>
        </p:nvPicPr>
        <p:blipFill rotWithShape="1">
          <a:blip r:embed="rId4">
            <a:alphaModFix/>
          </a:blip>
          <a:srcRect b="13186" l="0" r="0" t="0"/>
          <a:stretch/>
        </p:blipFill>
        <p:spPr>
          <a:xfrm>
            <a:off x="3134363" y="1478736"/>
            <a:ext cx="287401" cy="249499"/>
          </a:xfrm>
          <a:prstGeom prst="rect">
            <a:avLst/>
          </a:prstGeom>
          <a:noFill/>
          <a:ln>
            <a:noFill/>
          </a:ln>
        </p:spPr>
      </p:pic>
      <p:pic>
        <p:nvPicPr>
          <p:cNvPr id="1092" name="Google Shape;1092;p62"/>
          <p:cNvPicPr preferRelativeResize="0"/>
          <p:nvPr/>
        </p:nvPicPr>
        <p:blipFill rotWithShape="1">
          <a:blip r:embed="rId4">
            <a:alphaModFix/>
          </a:blip>
          <a:srcRect b="13186" l="0" r="0" t="0"/>
          <a:stretch/>
        </p:blipFill>
        <p:spPr>
          <a:xfrm>
            <a:off x="1938525" y="3969574"/>
            <a:ext cx="287401" cy="249499"/>
          </a:xfrm>
          <a:prstGeom prst="rect">
            <a:avLst/>
          </a:prstGeom>
          <a:noFill/>
          <a:ln>
            <a:noFill/>
          </a:ln>
        </p:spPr>
      </p:pic>
      <p:pic>
        <p:nvPicPr>
          <p:cNvPr id="1093" name="Google Shape;1093;p62"/>
          <p:cNvPicPr preferRelativeResize="0"/>
          <p:nvPr/>
        </p:nvPicPr>
        <p:blipFill rotWithShape="1">
          <a:blip r:embed="rId4">
            <a:alphaModFix/>
          </a:blip>
          <a:srcRect b="13186" l="0" r="0" t="0"/>
          <a:stretch/>
        </p:blipFill>
        <p:spPr>
          <a:xfrm>
            <a:off x="768000" y="2474224"/>
            <a:ext cx="287401" cy="249499"/>
          </a:xfrm>
          <a:prstGeom prst="rect">
            <a:avLst/>
          </a:prstGeom>
          <a:noFill/>
          <a:ln>
            <a:noFill/>
          </a:ln>
        </p:spPr>
      </p:pic>
      <p:sp>
        <p:nvSpPr>
          <p:cNvPr id="1094" name="Google Shape;1094;p62"/>
          <p:cNvSpPr/>
          <p:nvPr/>
        </p:nvSpPr>
        <p:spPr>
          <a:xfrm>
            <a:off x="1216475" y="2474175"/>
            <a:ext cx="36666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8" name="Shape 1098"/>
        <p:cNvGrpSpPr/>
        <p:nvPr/>
      </p:nvGrpSpPr>
      <p:grpSpPr>
        <a:xfrm>
          <a:off x="0" y="0"/>
          <a:ext cx="0" cy="0"/>
          <a:chOff x="0" y="0"/>
          <a:chExt cx="0" cy="0"/>
        </a:xfrm>
      </p:grpSpPr>
      <p:sp>
        <p:nvSpPr>
          <p:cNvPr id="1099" name="Google Shape;1099;p63"/>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Anatomy of a Keyword Spotting Application</a:t>
            </a:r>
            <a:endParaRPr>
              <a:solidFill>
                <a:schemeClr val="dk1"/>
              </a:solidFill>
            </a:endParaRPr>
          </a:p>
          <a:p>
            <a:pPr indent="0" lvl="0" marL="0" rtl="0" algn="l">
              <a:spcBef>
                <a:spcPts val="0"/>
              </a:spcBef>
              <a:spcAft>
                <a:spcPts val="0"/>
              </a:spcAft>
              <a:buNone/>
            </a:pPr>
            <a:r>
              <a:t/>
            </a:r>
            <a:endParaRPr/>
          </a:p>
        </p:txBody>
      </p:sp>
      <p:sp>
        <p:nvSpPr>
          <p:cNvPr id="1100" name="Google Shape;1100;p63"/>
          <p:cNvSpPr/>
          <p:nvPr/>
        </p:nvSpPr>
        <p:spPr>
          <a:xfrm>
            <a:off x="5044150" y="1592763"/>
            <a:ext cx="2839320" cy="22143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63"/>
          <p:cNvGrpSpPr/>
          <p:nvPr/>
        </p:nvGrpSpPr>
        <p:grpSpPr>
          <a:xfrm>
            <a:off x="6262202" y="1413804"/>
            <a:ext cx="1347533" cy="1690620"/>
            <a:chOff x="6146574" y="1233500"/>
            <a:chExt cx="1764942" cy="2214302"/>
          </a:xfrm>
        </p:grpSpPr>
        <p:pic>
          <p:nvPicPr>
            <p:cNvPr id="1102" name="Google Shape;1102;p63"/>
            <p:cNvPicPr preferRelativeResize="0"/>
            <p:nvPr/>
          </p:nvPicPr>
          <p:blipFill>
            <a:blip r:embed="rId3">
              <a:alphaModFix/>
            </a:blip>
            <a:stretch>
              <a:fillRect/>
            </a:stretch>
          </p:blipFill>
          <p:spPr>
            <a:xfrm>
              <a:off x="6146574" y="1233500"/>
              <a:ext cx="782292" cy="2214302"/>
            </a:xfrm>
            <a:prstGeom prst="rect">
              <a:avLst/>
            </a:prstGeom>
            <a:noFill/>
            <a:ln>
              <a:noFill/>
            </a:ln>
          </p:spPr>
        </p:pic>
        <p:pic>
          <p:nvPicPr>
            <p:cNvPr id="1103" name="Google Shape;1103;p63"/>
            <p:cNvPicPr preferRelativeResize="0"/>
            <p:nvPr/>
          </p:nvPicPr>
          <p:blipFill>
            <a:blip r:embed="rId3">
              <a:alphaModFix/>
            </a:blip>
            <a:stretch>
              <a:fillRect/>
            </a:stretch>
          </p:blipFill>
          <p:spPr>
            <a:xfrm flipH="1">
              <a:off x="6634224" y="1233500"/>
              <a:ext cx="841750" cy="2214302"/>
            </a:xfrm>
            <a:prstGeom prst="rect">
              <a:avLst/>
            </a:prstGeom>
            <a:noFill/>
            <a:ln>
              <a:noFill/>
            </a:ln>
          </p:spPr>
        </p:pic>
        <p:pic>
          <p:nvPicPr>
            <p:cNvPr id="1104" name="Google Shape;1104;p63"/>
            <p:cNvPicPr preferRelativeResize="0"/>
            <p:nvPr/>
          </p:nvPicPr>
          <p:blipFill>
            <a:blip r:embed="rId3">
              <a:alphaModFix/>
            </a:blip>
            <a:stretch>
              <a:fillRect/>
            </a:stretch>
          </p:blipFill>
          <p:spPr>
            <a:xfrm>
              <a:off x="7129224" y="1233500"/>
              <a:ext cx="782292" cy="2214302"/>
            </a:xfrm>
            <a:prstGeom prst="rect">
              <a:avLst/>
            </a:prstGeom>
            <a:noFill/>
            <a:ln>
              <a:noFill/>
            </a:ln>
          </p:spPr>
        </p:pic>
      </p:grpSp>
      <p:pic>
        <p:nvPicPr>
          <p:cNvPr id="1105" name="Google Shape;1105;p63"/>
          <p:cNvPicPr preferRelativeResize="0"/>
          <p:nvPr/>
        </p:nvPicPr>
        <p:blipFill rotWithShape="1">
          <a:blip r:embed="rId4">
            <a:alphaModFix/>
          </a:blip>
          <a:srcRect b="13186" l="0" r="0" t="0"/>
          <a:stretch/>
        </p:blipFill>
        <p:spPr>
          <a:xfrm>
            <a:off x="661725" y="2004924"/>
            <a:ext cx="287401" cy="249499"/>
          </a:xfrm>
          <a:prstGeom prst="rect">
            <a:avLst/>
          </a:prstGeom>
          <a:noFill/>
          <a:ln>
            <a:noFill/>
          </a:ln>
        </p:spPr>
      </p:pic>
      <p:pic>
        <p:nvPicPr>
          <p:cNvPr id="1106" name="Google Shape;1106;p63"/>
          <p:cNvPicPr preferRelativeResize="0"/>
          <p:nvPr/>
        </p:nvPicPr>
        <p:blipFill rotWithShape="1">
          <a:blip r:embed="rId4">
            <a:alphaModFix/>
          </a:blip>
          <a:srcRect b="13186" l="0" r="0" t="0"/>
          <a:stretch/>
        </p:blipFill>
        <p:spPr>
          <a:xfrm>
            <a:off x="949125" y="1988686"/>
            <a:ext cx="287401" cy="249499"/>
          </a:xfrm>
          <a:prstGeom prst="rect">
            <a:avLst/>
          </a:prstGeom>
          <a:noFill/>
          <a:ln>
            <a:noFill/>
          </a:ln>
        </p:spPr>
      </p:pic>
      <p:pic>
        <p:nvPicPr>
          <p:cNvPr id="1107" name="Google Shape;1107;p63"/>
          <p:cNvPicPr preferRelativeResize="0"/>
          <p:nvPr/>
        </p:nvPicPr>
        <p:blipFill rotWithShape="1">
          <a:blip r:embed="rId4">
            <a:alphaModFix/>
          </a:blip>
          <a:srcRect b="13186" l="0" r="0" t="0"/>
          <a:stretch/>
        </p:blipFill>
        <p:spPr>
          <a:xfrm>
            <a:off x="1117725" y="1634611"/>
            <a:ext cx="287401" cy="249499"/>
          </a:xfrm>
          <a:prstGeom prst="rect">
            <a:avLst/>
          </a:prstGeom>
          <a:noFill/>
          <a:ln>
            <a:noFill/>
          </a:ln>
        </p:spPr>
      </p:pic>
      <p:pic>
        <p:nvPicPr>
          <p:cNvPr id="1108" name="Google Shape;1108;p63"/>
          <p:cNvPicPr preferRelativeResize="0"/>
          <p:nvPr/>
        </p:nvPicPr>
        <p:blipFill rotWithShape="1">
          <a:blip r:embed="rId4">
            <a:alphaModFix/>
          </a:blip>
          <a:srcRect b="13186" l="0" r="0" t="0"/>
          <a:stretch/>
        </p:blipFill>
        <p:spPr>
          <a:xfrm>
            <a:off x="1584575" y="2004924"/>
            <a:ext cx="287401" cy="249499"/>
          </a:xfrm>
          <a:prstGeom prst="rect">
            <a:avLst/>
          </a:prstGeom>
          <a:noFill/>
          <a:ln>
            <a:noFill/>
          </a:ln>
        </p:spPr>
      </p:pic>
      <p:pic>
        <p:nvPicPr>
          <p:cNvPr id="1109" name="Google Shape;1109;p63"/>
          <p:cNvPicPr preferRelativeResize="0"/>
          <p:nvPr/>
        </p:nvPicPr>
        <p:blipFill rotWithShape="1">
          <a:blip r:embed="rId4">
            <a:alphaModFix/>
          </a:blip>
          <a:srcRect b="13186" l="0" r="0" t="0"/>
          <a:stretch/>
        </p:blipFill>
        <p:spPr>
          <a:xfrm>
            <a:off x="1297175" y="2004924"/>
            <a:ext cx="287401" cy="249499"/>
          </a:xfrm>
          <a:prstGeom prst="rect">
            <a:avLst/>
          </a:prstGeom>
          <a:noFill/>
          <a:ln>
            <a:noFill/>
          </a:ln>
        </p:spPr>
      </p:pic>
      <p:pic>
        <p:nvPicPr>
          <p:cNvPr id="1110" name="Google Shape;1110;p63"/>
          <p:cNvPicPr preferRelativeResize="0"/>
          <p:nvPr/>
        </p:nvPicPr>
        <p:blipFill rotWithShape="1">
          <a:blip r:embed="rId4">
            <a:alphaModFix/>
          </a:blip>
          <a:srcRect b="13186" l="0" r="0" t="0"/>
          <a:stretch/>
        </p:blipFill>
        <p:spPr>
          <a:xfrm>
            <a:off x="1490700" y="2736474"/>
            <a:ext cx="287401" cy="249499"/>
          </a:xfrm>
          <a:prstGeom prst="rect">
            <a:avLst/>
          </a:prstGeom>
          <a:noFill/>
          <a:ln>
            <a:noFill/>
          </a:ln>
        </p:spPr>
      </p:pic>
      <p:pic>
        <p:nvPicPr>
          <p:cNvPr id="1111" name="Google Shape;1111;p63"/>
          <p:cNvPicPr preferRelativeResize="0"/>
          <p:nvPr/>
        </p:nvPicPr>
        <p:blipFill rotWithShape="1">
          <a:blip r:embed="rId4">
            <a:alphaModFix/>
          </a:blip>
          <a:srcRect b="13186" l="0" r="0" t="0"/>
          <a:stretch/>
        </p:blipFill>
        <p:spPr>
          <a:xfrm>
            <a:off x="1778100" y="1724974"/>
            <a:ext cx="287401" cy="249499"/>
          </a:xfrm>
          <a:prstGeom prst="rect">
            <a:avLst/>
          </a:prstGeom>
          <a:noFill/>
          <a:ln>
            <a:noFill/>
          </a:ln>
        </p:spPr>
      </p:pic>
      <p:pic>
        <p:nvPicPr>
          <p:cNvPr id="1112" name="Google Shape;1112;p63"/>
          <p:cNvPicPr preferRelativeResize="0"/>
          <p:nvPr/>
        </p:nvPicPr>
        <p:blipFill rotWithShape="1">
          <a:blip r:embed="rId4">
            <a:alphaModFix/>
          </a:blip>
          <a:srcRect b="13186" l="0" r="0" t="0"/>
          <a:stretch/>
        </p:blipFill>
        <p:spPr>
          <a:xfrm>
            <a:off x="1778100" y="2519074"/>
            <a:ext cx="287401" cy="249499"/>
          </a:xfrm>
          <a:prstGeom prst="rect">
            <a:avLst/>
          </a:prstGeom>
          <a:noFill/>
          <a:ln>
            <a:noFill/>
          </a:ln>
        </p:spPr>
      </p:pic>
      <p:pic>
        <p:nvPicPr>
          <p:cNvPr id="1113" name="Google Shape;1113;p63"/>
          <p:cNvPicPr preferRelativeResize="0"/>
          <p:nvPr/>
        </p:nvPicPr>
        <p:blipFill rotWithShape="1">
          <a:blip r:embed="rId4">
            <a:alphaModFix/>
          </a:blip>
          <a:srcRect b="13186" l="0" r="0" t="0"/>
          <a:stretch/>
        </p:blipFill>
        <p:spPr>
          <a:xfrm>
            <a:off x="2003500" y="2166099"/>
            <a:ext cx="287401" cy="249499"/>
          </a:xfrm>
          <a:prstGeom prst="rect">
            <a:avLst/>
          </a:prstGeom>
          <a:noFill/>
          <a:ln>
            <a:noFill/>
          </a:ln>
        </p:spPr>
      </p:pic>
      <p:pic>
        <p:nvPicPr>
          <p:cNvPr id="1114" name="Google Shape;1114;p63"/>
          <p:cNvPicPr preferRelativeResize="0"/>
          <p:nvPr/>
        </p:nvPicPr>
        <p:blipFill rotWithShape="1">
          <a:blip r:embed="rId4">
            <a:alphaModFix/>
          </a:blip>
          <a:srcRect b="13186" l="0" r="0" t="0"/>
          <a:stretch/>
        </p:blipFill>
        <p:spPr>
          <a:xfrm>
            <a:off x="1644925" y="2355174"/>
            <a:ext cx="287401" cy="249499"/>
          </a:xfrm>
          <a:prstGeom prst="rect">
            <a:avLst/>
          </a:prstGeom>
          <a:noFill/>
          <a:ln>
            <a:noFill/>
          </a:ln>
        </p:spPr>
      </p:pic>
      <p:pic>
        <p:nvPicPr>
          <p:cNvPr id="1115" name="Google Shape;1115;p63"/>
          <p:cNvPicPr preferRelativeResize="0"/>
          <p:nvPr/>
        </p:nvPicPr>
        <p:blipFill rotWithShape="1">
          <a:blip r:embed="rId4">
            <a:alphaModFix/>
          </a:blip>
          <a:srcRect b="13186" l="0" r="0" t="0"/>
          <a:stretch/>
        </p:blipFill>
        <p:spPr>
          <a:xfrm>
            <a:off x="2543400" y="1911124"/>
            <a:ext cx="287401" cy="249499"/>
          </a:xfrm>
          <a:prstGeom prst="rect">
            <a:avLst/>
          </a:prstGeom>
          <a:noFill/>
          <a:ln>
            <a:noFill/>
          </a:ln>
        </p:spPr>
      </p:pic>
      <p:pic>
        <p:nvPicPr>
          <p:cNvPr id="1116" name="Google Shape;1116;p63"/>
          <p:cNvPicPr preferRelativeResize="0"/>
          <p:nvPr/>
        </p:nvPicPr>
        <p:blipFill rotWithShape="1">
          <a:blip r:embed="rId4">
            <a:alphaModFix/>
          </a:blip>
          <a:srcRect b="13186" l="0" r="0" t="0"/>
          <a:stretch/>
        </p:blipFill>
        <p:spPr>
          <a:xfrm>
            <a:off x="1447913" y="1539574"/>
            <a:ext cx="287401" cy="249499"/>
          </a:xfrm>
          <a:prstGeom prst="rect">
            <a:avLst/>
          </a:prstGeom>
          <a:noFill/>
          <a:ln>
            <a:noFill/>
          </a:ln>
        </p:spPr>
      </p:pic>
      <p:pic>
        <p:nvPicPr>
          <p:cNvPr id="1117" name="Google Shape;1117;p63"/>
          <p:cNvPicPr preferRelativeResize="0"/>
          <p:nvPr/>
        </p:nvPicPr>
        <p:blipFill rotWithShape="1">
          <a:blip r:embed="rId4">
            <a:alphaModFix/>
          </a:blip>
          <a:srcRect b="13186" l="0" r="0" t="0"/>
          <a:stretch/>
        </p:blipFill>
        <p:spPr>
          <a:xfrm>
            <a:off x="2220025" y="1974474"/>
            <a:ext cx="287401" cy="249499"/>
          </a:xfrm>
          <a:prstGeom prst="rect">
            <a:avLst/>
          </a:prstGeom>
          <a:noFill/>
          <a:ln>
            <a:noFill/>
          </a:ln>
        </p:spPr>
      </p:pic>
      <p:pic>
        <p:nvPicPr>
          <p:cNvPr id="1118" name="Google Shape;1118;p63"/>
          <p:cNvPicPr preferRelativeResize="0"/>
          <p:nvPr/>
        </p:nvPicPr>
        <p:blipFill rotWithShape="1">
          <a:blip r:embed="rId4">
            <a:alphaModFix/>
          </a:blip>
          <a:srcRect b="13186" l="0" r="0" t="0"/>
          <a:stretch/>
        </p:blipFill>
        <p:spPr>
          <a:xfrm>
            <a:off x="2636825" y="2441149"/>
            <a:ext cx="287401" cy="249499"/>
          </a:xfrm>
          <a:prstGeom prst="rect">
            <a:avLst/>
          </a:prstGeom>
          <a:noFill/>
          <a:ln>
            <a:noFill/>
          </a:ln>
        </p:spPr>
      </p:pic>
      <p:pic>
        <p:nvPicPr>
          <p:cNvPr id="1119" name="Google Shape;1119;p63"/>
          <p:cNvPicPr preferRelativeResize="0"/>
          <p:nvPr/>
        </p:nvPicPr>
        <p:blipFill rotWithShape="1">
          <a:blip r:embed="rId4">
            <a:alphaModFix/>
          </a:blip>
          <a:srcRect b="13186" l="0" r="0" t="0"/>
          <a:stretch/>
        </p:blipFill>
        <p:spPr>
          <a:xfrm>
            <a:off x="1244600" y="2486974"/>
            <a:ext cx="287401" cy="249499"/>
          </a:xfrm>
          <a:prstGeom prst="rect">
            <a:avLst/>
          </a:prstGeom>
          <a:noFill/>
          <a:ln>
            <a:noFill/>
          </a:ln>
        </p:spPr>
      </p:pic>
      <p:pic>
        <p:nvPicPr>
          <p:cNvPr id="1120" name="Google Shape;1120;p63"/>
          <p:cNvPicPr preferRelativeResize="0"/>
          <p:nvPr/>
        </p:nvPicPr>
        <p:blipFill rotWithShape="1">
          <a:blip r:embed="rId4">
            <a:alphaModFix/>
          </a:blip>
          <a:srcRect b="13186" l="0" r="0" t="0"/>
          <a:stretch/>
        </p:blipFill>
        <p:spPr>
          <a:xfrm>
            <a:off x="2220025" y="2441149"/>
            <a:ext cx="287401" cy="249499"/>
          </a:xfrm>
          <a:prstGeom prst="rect">
            <a:avLst/>
          </a:prstGeom>
          <a:noFill/>
          <a:ln>
            <a:noFill/>
          </a:ln>
        </p:spPr>
      </p:pic>
      <p:pic>
        <p:nvPicPr>
          <p:cNvPr id="1121" name="Google Shape;1121;p63"/>
          <p:cNvPicPr preferRelativeResize="0"/>
          <p:nvPr/>
        </p:nvPicPr>
        <p:blipFill rotWithShape="1">
          <a:blip r:embed="rId4">
            <a:alphaModFix/>
          </a:blip>
          <a:srcRect b="13186" l="0" r="0" t="0"/>
          <a:stretch/>
        </p:blipFill>
        <p:spPr>
          <a:xfrm>
            <a:off x="587700" y="2901149"/>
            <a:ext cx="287401" cy="249499"/>
          </a:xfrm>
          <a:prstGeom prst="rect">
            <a:avLst/>
          </a:prstGeom>
          <a:noFill/>
          <a:ln>
            <a:noFill/>
          </a:ln>
        </p:spPr>
      </p:pic>
      <p:pic>
        <p:nvPicPr>
          <p:cNvPr id="1122" name="Google Shape;1122;p63"/>
          <p:cNvPicPr preferRelativeResize="0"/>
          <p:nvPr/>
        </p:nvPicPr>
        <p:blipFill rotWithShape="1">
          <a:blip r:embed="rId4">
            <a:alphaModFix/>
          </a:blip>
          <a:srcRect b="13186" l="0" r="0" t="0"/>
          <a:stretch/>
        </p:blipFill>
        <p:spPr>
          <a:xfrm>
            <a:off x="1033500" y="2342774"/>
            <a:ext cx="287401" cy="249499"/>
          </a:xfrm>
          <a:prstGeom prst="rect">
            <a:avLst/>
          </a:prstGeom>
          <a:noFill/>
          <a:ln>
            <a:noFill/>
          </a:ln>
        </p:spPr>
      </p:pic>
      <p:pic>
        <p:nvPicPr>
          <p:cNvPr id="1123" name="Google Shape;1123;p63"/>
          <p:cNvPicPr preferRelativeResize="0"/>
          <p:nvPr/>
        </p:nvPicPr>
        <p:blipFill rotWithShape="1">
          <a:blip r:embed="rId4">
            <a:alphaModFix/>
          </a:blip>
          <a:srcRect b="13186" l="0" r="0" t="0"/>
          <a:stretch/>
        </p:blipFill>
        <p:spPr>
          <a:xfrm>
            <a:off x="968975" y="3295799"/>
            <a:ext cx="287401" cy="249499"/>
          </a:xfrm>
          <a:prstGeom prst="rect">
            <a:avLst/>
          </a:prstGeom>
          <a:noFill/>
          <a:ln>
            <a:noFill/>
          </a:ln>
        </p:spPr>
      </p:pic>
      <p:pic>
        <p:nvPicPr>
          <p:cNvPr id="1124" name="Google Shape;1124;p63"/>
          <p:cNvPicPr preferRelativeResize="0"/>
          <p:nvPr/>
        </p:nvPicPr>
        <p:blipFill rotWithShape="1">
          <a:blip r:embed="rId4">
            <a:alphaModFix/>
          </a:blip>
          <a:srcRect b="13186" l="0" r="0" t="0"/>
          <a:stretch/>
        </p:blipFill>
        <p:spPr>
          <a:xfrm>
            <a:off x="681575" y="3295799"/>
            <a:ext cx="287401" cy="249499"/>
          </a:xfrm>
          <a:prstGeom prst="rect">
            <a:avLst/>
          </a:prstGeom>
          <a:noFill/>
          <a:ln>
            <a:noFill/>
          </a:ln>
        </p:spPr>
      </p:pic>
      <p:pic>
        <p:nvPicPr>
          <p:cNvPr id="1125" name="Google Shape;1125;p63"/>
          <p:cNvPicPr preferRelativeResize="0"/>
          <p:nvPr/>
        </p:nvPicPr>
        <p:blipFill rotWithShape="1">
          <a:blip r:embed="rId4">
            <a:alphaModFix/>
          </a:blip>
          <a:srcRect b="13186" l="0" r="0" t="0"/>
          <a:stretch/>
        </p:blipFill>
        <p:spPr>
          <a:xfrm>
            <a:off x="855250" y="2768574"/>
            <a:ext cx="287401" cy="249499"/>
          </a:xfrm>
          <a:prstGeom prst="rect">
            <a:avLst/>
          </a:prstGeom>
          <a:noFill/>
          <a:ln>
            <a:noFill/>
          </a:ln>
        </p:spPr>
      </p:pic>
      <p:pic>
        <p:nvPicPr>
          <p:cNvPr id="1126" name="Google Shape;1126;p63"/>
          <p:cNvPicPr preferRelativeResize="0"/>
          <p:nvPr/>
        </p:nvPicPr>
        <p:blipFill rotWithShape="1">
          <a:blip r:embed="rId4">
            <a:alphaModFix/>
          </a:blip>
          <a:srcRect b="13186" l="0" r="0" t="0"/>
          <a:stretch/>
        </p:blipFill>
        <p:spPr>
          <a:xfrm>
            <a:off x="1162500" y="3015849"/>
            <a:ext cx="287401" cy="249499"/>
          </a:xfrm>
          <a:prstGeom prst="rect">
            <a:avLst/>
          </a:prstGeom>
          <a:noFill/>
          <a:ln>
            <a:noFill/>
          </a:ln>
        </p:spPr>
      </p:pic>
      <p:pic>
        <p:nvPicPr>
          <p:cNvPr id="1127" name="Google Shape;1127;p63"/>
          <p:cNvPicPr preferRelativeResize="0"/>
          <p:nvPr/>
        </p:nvPicPr>
        <p:blipFill rotWithShape="1">
          <a:blip r:embed="rId4">
            <a:alphaModFix/>
          </a:blip>
          <a:srcRect b="13186" l="0" r="0" t="0"/>
          <a:stretch/>
        </p:blipFill>
        <p:spPr>
          <a:xfrm>
            <a:off x="1297175" y="3898099"/>
            <a:ext cx="287401" cy="249499"/>
          </a:xfrm>
          <a:prstGeom prst="rect">
            <a:avLst/>
          </a:prstGeom>
          <a:noFill/>
          <a:ln>
            <a:noFill/>
          </a:ln>
        </p:spPr>
      </p:pic>
      <p:pic>
        <p:nvPicPr>
          <p:cNvPr id="1128" name="Google Shape;1128;p63"/>
          <p:cNvPicPr preferRelativeResize="0"/>
          <p:nvPr/>
        </p:nvPicPr>
        <p:blipFill rotWithShape="1">
          <a:blip r:embed="rId4">
            <a:alphaModFix/>
          </a:blip>
          <a:srcRect b="13186" l="0" r="0" t="0"/>
          <a:stretch/>
        </p:blipFill>
        <p:spPr>
          <a:xfrm>
            <a:off x="1387900" y="3456974"/>
            <a:ext cx="287401" cy="249499"/>
          </a:xfrm>
          <a:prstGeom prst="rect">
            <a:avLst/>
          </a:prstGeom>
          <a:noFill/>
          <a:ln>
            <a:noFill/>
          </a:ln>
        </p:spPr>
      </p:pic>
      <p:pic>
        <p:nvPicPr>
          <p:cNvPr id="1129" name="Google Shape;1129;p63"/>
          <p:cNvPicPr preferRelativeResize="0"/>
          <p:nvPr/>
        </p:nvPicPr>
        <p:blipFill rotWithShape="1">
          <a:blip r:embed="rId4">
            <a:alphaModFix/>
          </a:blip>
          <a:srcRect b="13186" l="0" r="0" t="0"/>
          <a:stretch/>
        </p:blipFill>
        <p:spPr>
          <a:xfrm>
            <a:off x="1029325" y="3646049"/>
            <a:ext cx="287401" cy="249499"/>
          </a:xfrm>
          <a:prstGeom prst="rect">
            <a:avLst/>
          </a:prstGeom>
          <a:noFill/>
          <a:ln>
            <a:noFill/>
          </a:ln>
        </p:spPr>
      </p:pic>
      <p:pic>
        <p:nvPicPr>
          <p:cNvPr id="1130" name="Google Shape;1130;p63"/>
          <p:cNvPicPr preferRelativeResize="0"/>
          <p:nvPr/>
        </p:nvPicPr>
        <p:blipFill rotWithShape="1">
          <a:blip r:embed="rId4">
            <a:alphaModFix/>
          </a:blip>
          <a:srcRect b="13186" l="0" r="0" t="0"/>
          <a:stretch/>
        </p:blipFill>
        <p:spPr>
          <a:xfrm>
            <a:off x="1855550" y="3366299"/>
            <a:ext cx="287401" cy="249499"/>
          </a:xfrm>
          <a:prstGeom prst="rect">
            <a:avLst/>
          </a:prstGeom>
          <a:noFill/>
          <a:ln>
            <a:noFill/>
          </a:ln>
        </p:spPr>
      </p:pic>
      <p:pic>
        <p:nvPicPr>
          <p:cNvPr id="1131" name="Google Shape;1131;p63"/>
          <p:cNvPicPr preferRelativeResize="0"/>
          <p:nvPr/>
        </p:nvPicPr>
        <p:blipFill rotWithShape="1">
          <a:blip r:embed="rId4">
            <a:alphaModFix/>
          </a:blip>
          <a:srcRect b="13186" l="0" r="0" t="0"/>
          <a:stretch/>
        </p:blipFill>
        <p:spPr>
          <a:xfrm>
            <a:off x="1715975" y="2847274"/>
            <a:ext cx="287401" cy="249499"/>
          </a:xfrm>
          <a:prstGeom prst="rect">
            <a:avLst/>
          </a:prstGeom>
          <a:noFill/>
          <a:ln>
            <a:noFill/>
          </a:ln>
        </p:spPr>
      </p:pic>
      <p:pic>
        <p:nvPicPr>
          <p:cNvPr id="1132" name="Google Shape;1132;p63"/>
          <p:cNvPicPr preferRelativeResize="0"/>
          <p:nvPr/>
        </p:nvPicPr>
        <p:blipFill rotWithShape="1">
          <a:blip r:embed="rId4">
            <a:alphaModFix/>
          </a:blip>
          <a:srcRect b="13186" l="0" r="0" t="0"/>
          <a:stretch/>
        </p:blipFill>
        <p:spPr>
          <a:xfrm>
            <a:off x="1604425" y="3265349"/>
            <a:ext cx="287401" cy="249499"/>
          </a:xfrm>
          <a:prstGeom prst="rect">
            <a:avLst/>
          </a:prstGeom>
          <a:noFill/>
          <a:ln>
            <a:noFill/>
          </a:ln>
        </p:spPr>
      </p:pic>
      <p:pic>
        <p:nvPicPr>
          <p:cNvPr id="1133" name="Google Shape;1133;p63"/>
          <p:cNvPicPr preferRelativeResize="0"/>
          <p:nvPr/>
        </p:nvPicPr>
        <p:blipFill rotWithShape="1">
          <a:blip r:embed="rId4">
            <a:alphaModFix/>
          </a:blip>
          <a:srcRect b="13186" l="0" r="0" t="0"/>
          <a:stretch/>
        </p:blipFill>
        <p:spPr>
          <a:xfrm>
            <a:off x="2088600" y="2847274"/>
            <a:ext cx="287401" cy="249499"/>
          </a:xfrm>
          <a:prstGeom prst="rect">
            <a:avLst/>
          </a:prstGeom>
          <a:noFill/>
          <a:ln>
            <a:noFill/>
          </a:ln>
        </p:spPr>
      </p:pic>
      <p:pic>
        <p:nvPicPr>
          <p:cNvPr id="1134" name="Google Shape;1134;p63"/>
          <p:cNvPicPr preferRelativeResize="0"/>
          <p:nvPr/>
        </p:nvPicPr>
        <p:blipFill rotWithShape="1">
          <a:blip r:embed="rId4">
            <a:alphaModFix/>
          </a:blip>
          <a:srcRect b="13186" l="0" r="0" t="0"/>
          <a:stretch/>
        </p:blipFill>
        <p:spPr>
          <a:xfrm>
            <a:off x="507200" y="2355174"/>
            <a:ext cx="287401" cy="249499"/>
          </a:xfrm>
          <a:prstGeom prst="rect">
            <a:avLst/>
          </a:prstGeom>
          <a:noFill/>
          <a:ln>
            <a:noFill/>
          </a:ln>
        </p:spPr>
      </p:pic>
      <p:pic>
        <p:nvPicPr>
          <p:cNvPr id="1135" name="Google Shape;1135;p63"/>
          <p:cNvPicPr preferRelativeResize="0"/>
          <p:nvPr/>
        </p:nvPicPr>
        <p:blipFill rotWithShape="1">
          <a:blip r:embed="rId4">
            <a:alphaModFix/>
          </a:blip>
          <a:srcRect b="13186" l="0" r="0" t="0"/>
          <a:stretch/>
        </p:blipFill>
        <p:spPr>
          <a:xfrm>
            <a:off x="1675300" y="3747974"/>
            <a:ext cx="287401" cy="249499"/>
          </a:xfrm>
          <a:prstGeom prst="rect">
            <a:avLst/>
          </a:prstGeom>
          <a:noFill/>
          <a:ln>
            <a:noFill/>
          </a:ln>
        </p:spPr>
      </p:pic>
      <p:pic>
        <p:nvPicPr>
          <p:cNvPr id="1136" name="Google Shape;1136;p63"/>
          <p:cNvPicPr preferRelativeResize="0"/>
          <p:nvPr/>
        </p:nvPicPr>
        <p:blipFill rotWithShape="1">
          <a:blip r:embed="rId4">
            <a:alphaModFix/>
          </a:blip>
          <a:srcRect b="13186" l="0" r="0" t="0"/>
          <a:stretch/>
        </p:blipFill>
        <p:spPr>
          <a:xfrm>
            <a:off x="2697438" y="2160636"/>
            <a:ext cx="287401" cy="249499"/>
          </a:xfrm>
          <a:prstGeom prst="rect">
            <a:avLst/>
          </a:prstGeom>
          <a:noFill/>
          <a:ln>
            <a:noFill/>
          </a:ln>
        </p:spPr>
      </p:pic>
      <p:pic>
        <p:nvPicPr>
          <p:cNvPr id="1137" name="Google Shape;1137;p63"/>
          <p:cNvPicPr preferRelativeResize="0"/>
          <p:nvPr/>
        </p:nvPicPr>
        <p:blipFill rotWithShape="1">
          <a:blip r:embed="rId4">
            <a:alphaModFix/>
          </a:blip>
          <a:srcRect b="13186" l="0" r="0" t="0"/>
          <a:stretch/>
        </p:blipFill>
        <p:spPr>
          <a:xfrm>
            <a:off x="2929163" y="2493386"/>
            <a:ext cx="287401" cy="249499"/>
          </a:xfrm>
          <a:prstGeom prst="rect">
            <a:avLst/>
          </a:prstGeom>
          <a:noFill/>
          <a:ln>
            <a:noFill/>
          </a:ln>
        </p:spPr>
      </p:pic>
      <p:pic>
        <p:nvPicPr>
          <p:cNvPr id="1138" name="Google Shape;1138;p63"/>
          <p:cNvPicPr preferRelativeResize="0"/>
          <p:nvPr/>
        </p:nvPicPr>
        <p:blipFill rotWithShape="1">
          <a:blip r:embed="rId4">
            <a:alphaModFix/>
          </a:blip>
          <a:srcRect b="13186" l="0" r="0" t="0"/>
          <a:stretch/>
        </p:blipFill>
        <p:spPr>
          <a:xfrm>
            <a:off x="2866763" y="1764111"/>
            <a:ext cx="287401" cy="249499"/>
          </a:xfrm>
          <a:prstGeom prst="rect">
            <a:avLst/>
          </a:prstGeom>
          <a:noFill/>
          <a:ln>
            <a:noFill/>
          </a:ln>
        </p:spPr>
      </p:pic>
      <p:pic>
        <p:nvPicPr>
          <p:cNvPr id="1139" name="Google Shape;1139;p63"/>
          <p:cNvPicPr preferRelativeResize="0"/>
          <p:nvPr/>
        </p:nvPicPr>
        <p:blipFill rotWithShape="1">
          <a:blip r:embed="rId4">
            <a:alphaModFix/>
          </a:blip>
          <a:srcRect b="13186" l="0" r="0" t="0"/>
          <a:stretch/>
        </p:blipFill>
        <p:spPr>
          <a:xfrm>
            <a:off x="3556438" y="2371436"/>
            <a:ext cx="287401" cy="249499"/>
          </a:xfrm>
          <a:prstGeom prst="rect">
            <a:avLst/>
          </a:prstGeom>
          <a:noFill/>
          <a:ln>
            <a:noFill/>
          </a:ln>
        </p:spPr>
      </p:pic>
      <p:pic>
        <p:nvPicPr>
          <p:cNvPr id="1140" name="Google Shape;1140;p63"/>
          <p:cNvPicPr preferRelativeResize="0"/>
          <p:nvPr/>
        </p:nvPicPr>
        <p:blipFill rotWithShape="1">
          <a:blip r:embed="rId4">
            <a:alphaModFix/>
          </a:blip>
          <a:srcRect b="13186" l="0" r="0" t="0"/>
          <a:stretch/>
        </p:blipFill>
        <p:spPr>
          <a:xfrm>
            <a:off x="3269038" y="2371436"/>
            <a:ext cx="287401" cy="249499"/>
          </a:xfrm>
          <a:prstGeom prst="rect">
            <a:avLst/>
          </a:prstGeom>
          <a:noFill/>
          <a:ln>
            <a:noFill/>
          </a:ln>
        </p:spPr>
      </p:pic>
      <p:pic>
        <p:nvPicPr>
          <p:cNvPr id="1141" name="Google Shape;1141;p63"/>
          <p:cNvPicPr preferRelativeResize="0"/>
          <p:nvPr/>
        </p:nvPicPr>
        <p:blipFill rotWithShape="1">
          <a:blip r:embed="rId4">
            <a:alphaModFix/>
          </a:blip>
          <a:srcRect b="13186" l="0" r="0" t="0"/>
          <a:stretch/>
        </p:blipFill>
        <p:spPr>
          <a:xfrm>
            <a:off x="3462563" y="3102986"/>
            <a:ext cx="287401" cy="249499"/>
          </a:xfrm>
          <a:prstGeom prst="rect">
            <a:avLst/>
          </a:prstGeom>
          <a:noFill/>
          <a:ln>
            <a:noFill/>
          </a:ln>
        </p:spPr>
      </p:pic>
      <p:pic>
        <p:nvPicPr>
          <p:cNvPr id="1142" name="Google Shape;1142;p63"/>
          <p:cNvPicPr preferRelativeResize="0"/>
          <p:nvPr/>
        </p:nvPicPr>
        <p:blipFill rotWithShape="1">
          <a:blip r:embed="rId4">
            <a:alphaModFix/>
          </a:blip>
          <a:srcRect b="13186" l="0" r="0" t="0"/>
          <a:stretch/>
        </p:blipFill>
        <p:spPr>
          <a:xfrm>
            <a:off x="3749963" y="2091486"/>
            <a:ext cx="287401" cy="249499"/>
          </a:xfrm>
          <a:prstGeom prst="rect">
            <a:avLst/>
          </a:prstGeom>
          <a:noFill/>
          <a:ln>
            <a:noFill/>
          </a:ln>
        </p:spPr>
      </p:pic>
      <p:pic>
        <p:nvPicPr>
          <p:cNvPr id="1143" name="Google Shape;1143;p63"/>
          <p:cNvPicPr preferRelativeResize="0"/>
          <p:nvPr/>
        </p:nvPicPr>
        <p:blipFill rotWithShape="1">
          <a:blip r:embed="rId4">
            <a:alphaModFix/>
          </a:blip>
          <a:srcRect b="13186" l="0" r="0" t="0"/>
          <a:stretch/>
        </p:blipFill>
        <p:spPr>
          <a:xfrm>
            <a:off x="3876438" y="2885586"/>
            <a:ext cx="287401" cy="249499"/>
          </a:xfrm>
          <a:prstGeom prst="rect">
            <a:avLst/>
          </a:prstGeom>
          <a:noFill/>
          <a:ln>
            <a:noFill/>
          </a:ln>
        </p:spPr>
      </p:pic>
      <p:pic>
        <p:nvPicPr>
          <p:cNvPr id="1144" name="Google Shape;1144;p63"/>
          <p:cNvPicPr preferRelativeResize="0"/>
          <p:nvPr/>
        </p:nvPicPr>
        <p:blipFill rotWithShape="1">
          <a:blip r:embed="rId4">
            <a:alphaModFix/>
          </a:blip>
          <a:srcRect b="13186" l="0" r="0" t="0"/>
          <a:stretch/>
        </p:blipFill>
        <p:spPr>
          <a:xfrm>
            <a:off x="3901263" y="2447011"/>
            <a:ext cx="287401" cy="249499"/>
          </a:xfrm>
          <a:prstGeom prst="rect">
            <a:avLst/>
          </a:prstGeom>
          <a:noFill/>
          <a:ln>
            <a:noFill/>
          </a:ln>
        </p:spPr>
      </p:pic>
      <p:pic>
        <p:nvPicPr>
          <p:cNvPr id="1145" name="Google Shape;1145;p63"/>
          <p:cNvPicPr preferRelativeResize="0"/>
          <p:nvPr/>
        </p:nvPicPr>
        <p:blipFill rotWithShape="1">
          <a:blip r:embed="rId4">
            <a:alphaModFix/>
          </a:blip>
          <a:srcRect b="13186" l="0" r="0" t="0"/>
          <a:stretch/>
        </p:blipFill>
        <p:spPr>
          <a:xfrm>
            <a:off x="3616788" y="2721686"/>
            <a:ext cx="287401" cy="249499"/>
          </a:xfrm>
          <a:prstGeom prst="rect">
            <a:avLst/>
          </a:prstGeom>
          <a:noFill/>
          <a:ln>
            <a:noFill/>
          </a:ln>
        </p:spPr>
      </p:pic>
      <p:pic>
        <p:nvPicPr>
          <p:cNvPr id="1146" name="Google Shape;1146;p63"/>
          <p:cNvPicPr preferRelativeResize="0"/>
          <p:nvPr/>
        </p:nvPicPr>
        <p:blipFill rotWithShape="1">
          <a:blip r:embed="rId4">
            <a:alphaModFix/>
          </a:blip>
          <a:srcRect b="13186" l="0" r="0" t="0"/>
          <a:stretch/>
        </p:blipFill>
        <p:spPr>
          <a:xfrm>
            <a:off x="2272625" y="3813636"/>
            <a:ext cx="287401" cy="249499"/>
          </a:xfrm>
          <a:prstGeom prst="rect">
            <a:avLst/>
          </a:prstGeom>
          <a:noFill/>
          <a:ln>
            <a:noFill/>
          </a:ln>
        </p:spPr>
      </p:pic>
      <p:pic>
        <p:nvPicPr>
          <p:cNvPr id="1147" name="Google Shape;1147;p63"/>
          <p:cNvPicPr preferRelativeResize="0"/>
          <p:nvPr/>
        </p:nvPicPr>
        <p:blipFill rotWithShape="1">
          <a:blip r:embed="rId4">
            <a:alphaModFix/>
          </a:blip>
          <a:srcRect b="13186" l="0" r="0" t="0"/>
          <a:stretch/>
        </p:blipFill>
        <p:spPr>
          <a:xfrm>
            <a:off x="3062113" y="2166111"/>
            <a:ext cx="287401" cy="249499"/>
          </a:xfrm>
          <a:prstGeom prst="rect">
            <a:avLst/>
          </a:prstGeom>
          <a:noFill/>
          <a:ln>
            <a:noFill/>
          </a:ln>
        </p:spPr>
      </p:pic>
      <p:pic>
        <p:nvPicPr>
          <p:cNvPr id="1148" name="Google Shape;1148;p63"/>
          <p:cNvPicPr preferRelativeResize="0"/>
          <p:nvPr/>
        </p:nvPicPr>
        <p:blipFill rotWithShape="1">
          <a:blip r:embed="rId4">
            <a:alphaModFix/>
          </a:blip>
          <a:srcRect b="13186" l="0" r="0" t="0"/>
          <a:stretch/>
        </p:blipFill>
        <p:spPr>
          <a:xfrm>
            <a:off x="4191888" y="2340986"/>
            <a:ext cx="287401" cy="249499"/>
          </a:xfrm>
          <a:prstGeom prst="rect">
            <a:avLst/>
          </a:prstGeom>
          <a:noFill/>
          <a:ln>
            <a:noFill/>
          </a:ln>
        </p:spPr>
      </p:pic>
      <p:pic>
        <p:nvPicPr>
          <p:cNvPr id="1149" name="Google Shape;1149;p63"/>
          <p:cNvPicPr preferRelativeResize="0"/>
          <p:nvPr/>
        </p:nvPicPr>
        <p:blipFill rotWithShape="1">
          <a:blip r:embed="rId4">
            <a:alphaModFix/>
          </a:blip>
          <a:srcRect b="13186" l="0" r="0" t="0"/>
          <a:stretch/>
        </p:blipFill>
        <p:spPr>
          <a:xfrm>
            <a:off x="2272625" y="3468886"/>
            <a:ext cx="287401" cy="249499"/>
          </a:xfrm>
          <a:prstGeom prst="rect">
            <a:avLst/>
          </a:prstGeom>
          <a:noFill/>
          <a:ln>
            <a:noFill/>
          </a:ln>
        </p:spPr>
      </p:pic>
      <p:pic>
        <p:nvPicPr>
          <p:cNvPr id="1150" name="Google Shape;1150;p63"/>
          <p:cNvPicPr preferRelativeResize="0"/>
          <p:nvPr/>
        </p:nvPicPr>
        <p:blipFill rotWithShape="1">
          <a:blip r:embed="rId4">
            <a:alphaModFix/>
          </a:blip>
          <a:srcRect b="13186" l="0" r="0" t="0"/>
          <a:stretch/>
        </p:blipFill>
        <p:spPr>
          <a:xfrm>
            <a:off x="3216463" y="2853486"/>
            <a:ext cx="287401" cy="249499"/>
          </a:xfrm>
          <a:prstGeom prst="rect">
            <a:avLst/>
          </a:prstGeom>
          <a:noFill/>
          <a:ln>
            <a:noFill/>
          </a:ln>
        </p:spPr>
      </p:pic>
      <p:pic>
        <p:nvPicPr>
          <p:cNvPr id="1151" name="Google Shape;1151;p63"/>
          <p:cNvPicPr preferRelativeResize="0"/>
          <p:nvPr/>
        </p:nvPicPr>
        <p:blipFill rotWithShape="1">
          <a:blip r:embed="rId4">
            <a:alphaModFix/>
          </a:blip>
          <a:srcRect b="13186" l="0" r="0" t="0"/>
          <a:stretch/>
        </p:blipFill>
        <p:spPr>
          <a:xfrm>
            <a:off x="4191888" y="2807661"/>
            <a:ext cx="287401" cy="249499"/>
          </a:xfrm>
          <a:prstGeom prst="rect">
            <a:avLst/>
          </a:prstGeom>
          <a:noFill/>
          <a:ln>
            <a:noFill/>
          </a:ln>
        </p:spPr>
      </p:pic>
      <p:pic>
        <p:nvPicPr>
          <p:cNvPr id="1152" name="Google Shape;1152;p63"/>
          <p:cNvPicPr preferRelativeResize="0"/>
          <p:nvPr/>
        </p:nvPicPr>
        <p:blipFill rotWithShape="1">
          <a:blip r:embed="rId4">
            <a:alphaModFix/>
          </a:blip>
          <a:srcRect b="13186" l="0" r="0" t="0"/>
          <a:stretch/>
        </p:blipFill>
        <p:spPr>
          <a:xfrm>
            <a:off x="2191663" y="3102986"/>
            <a:ext cx="287401" cy="249499"/>
          </a:xfrm>
          <a:prstGeom prst="rect">
            <a:avLst/>
          </a:prstGeom>
          <a:noFill/>
          <a:ln>
            <a:noFill/>
          </a:ln>
        </p:spPr>
      </p:pic>
      <p:pic>
        <p:nvPicPr>
          <p:cNvPr id="1153" name="Google Shape;1153;p63"/>
          <p:cNvPicPr preferRelativeResize="0"/>
          <p:nvPr/>
        </p:nvPicPr>
        <p:blipFill rotWithShape="1">
          <a:blip r:embed="rId4">
            <a:alphaModFix/>
          </a:blip>
          <a:srcRect b="13186" l="0" r="0" t="0"/>
          <a:stretch/>
        </p:blipFill>
        <p:spPr>
          <a:xfrm>
            <a:off x="2559563" y="3267661"/>
            <a:ext cx="287401" cy="249499"/>
          </a:xfrm>
          <a:prstGeom prst="rect">
            <a:avLst/>
          </a:prstGeom>
          <a:noFill/>
          <a:ln>
            <a:noFill/>
          </a:ln>
        </p:spPr>
      </p:pic>
      <p:pic>
        <p:nvPicPr>
          <p:cNvPr id="1154" name="Google Shape;1154;p63"/>
          <p:cNvPicPr preferRelativeResize="0"/>
          <p:nvPr/>
        </p:nvPicPr>
        <p:blipFill rotWithShape="1">
          <a:blip r:embed="rId4">
            <a:alphaModFix/>
          </a:blip>
          <a:srcRect b="13186" l="0" r="0" t="0"/>
          <a:stretch/>
        </p:blipFill>
        <p:spPr>
          <a:xfrm>
            <a:off x="2852963" y="2861686"/>
            <a:ext cx="287401" cy="249499"/>
          </a:xfrm>
          <a:prstGeom prst="rect">
            <a:avLst/>
          </a:prstGeom>
          <a:noFill/>
          <a:ln>
            <a:noFill/>
          </a:ln>
        </p:spPr>
      </p:pic>
      <p:pic>
        <p:nvPicPr>
          <p:cNvPr id="1155" name="Google Shape;1155;p63"/>
          <p:cNvPicPr preferRelativeResize="0"/>
          <p:nvPr/>
        </p:nvPicPr>
        <p:blipFill rotWithShape="1">
          <a:blip r:embed="rId4">
            <a:alphaModFix/>
          </a:blip>
          <a:srcRect b="13186" l="0" r="0" t="0"/>
          <a:stretch/>
        </p:blipFill>
        <p:spPr>
          <a:xfrm>
            <a:off x="2940838" y="3662311"/>
            <a:ext cx="287401" cy="249499"/>
          </a:xfrm>
          <a:prstGeom prst="rect">
            <a:avLst/>
          </a:prstGeom>
          <a:noFill/>
          <a:ln>
            <a:noFill/>
          </a:ln>
        </p:spPr>
      </p:pic>
      <p:pic>
        <p:nvPicPr>
          <p:cNvPr id="1156" name="Google Shape;1156;p63"/>
          <p:cNvPicPr preferRelativeResize="0"/>
          <p:nvPr/>
        </p:nvPicPr>
        <p:blipFill rotWithShape="1">
          <a:blip r:embed="rId4">
            <a:alphaModFix/>
          </a:blip>
          <a:srcRect b="13186" l="0" r="0" t="0"/>
          <a:stretch/>
        </p:blipFill>
        <p:spPr>
          <a:xfrm>
            <a:off x="2653438" y="3662311"/>
            <a:ext cx="287401" cy="249499"/>
          </a:xfrm>
          <a:prstGeom prst="rect">
            <a:avLst/>
          </a:prstGeom>
          <a:noFill/>
          <a:ln>
            <a:noFill/>
          </a:ln>
        </p:spPr>
      </p:pic>
      <p:pic>
        <p:nvPicPr>
          <p:cNvPr id="1157" name="Google Shape;1157;p63"/>
          <p:cNvPicPr preferRelativeResize="0"/>
          <p:nvPr/>
        </p:nvPicPr>
        <p:blipFill rotWithShape="1">
          <a:blip r:embed="rId4">
            <a:alphaModFix/>
          </a:blip>
          <a:srcRect b="13186" l="0" r="0" t="0"/>
          <a:stretch/>
        </p:blipFill>
        <p:spPr>
          <a:xfrm>
            <a:off x="2827113" y="3211286"/>
            <a:ext cx="287401" cy="249499"/>
          </a:xfrm>
          <a:prstGeom prst="rect">
            <a:avLst/>
          </a:prstGeom>
          <a:noFill/>
          <a:ln>
            <a:noFill/>
          </a:ln>
        </p:spPr>
      </p:pic>
      <p:pic>
        <p:nvPicPr>
          <p:cNvPr id="1158" name="Google Shape;1158;p63"/>
          <p:cNvPicPr preferRelativeResize="0"/>
          <p:nvPr/>
        </p:nvPicPr>
        <p:blipFill rotWithShape="1">
          <a:blip r:embed="rId4">
            <a:alphaModFix/>
          </a:blip>
          <a:srcRect b="13186" l="0" r="0" t="0"/>
          <a:stretch/>
        </p:blipFill>
        <p:spPr>
          <a:xfrm>
            <a:off x="3134363" y="3382361"/>
            <a:ext cx="287401" cy="249499"/>
          </a:xfrm>
          <a:prstGeom prst="rect">
            <a:avLst/>
          </a:prstGeom>
          <a:noFill/>
          <a:ln>
            <a:noFill/>
          </a:ln>
        </p:spPr>
      </p:pic>
      <p:pic>
        <p:nvPicPr>
          <p:cNvPr id="1159" name="Google Shape;1159;p63"/>
          <p:cNvPicPr preferRelativeResize="0"/>
          <p:nvPr/>
        </p:nvPicPr>
        <p:blipFill rotWithShape="1">
          <a:blip r:embed="rId4">
            <a:alphaModFix/>
          </a:blip>
          <a:srcRect b="13186" l="0" r="0" t="0"/>
          <a:stretch/>
        </p:blipFill>
        <p:spPr>
          <a:xfrm>
            <a:off x="2559563" y="4094161"/>
            <a:ext cx="287401" cy="249499"/>
          </a:xfrm>
          <a:prstGeom prst="rect">
            <a:avLst/>
          </a:prstGeom>
          <a:noFill/>
          <a:ln>
            <a:noFill/>
          </a:ln>
        </p:spPr>
      </p:pic>
      <p:pic>
        <p:nvPicPr>
          <p:cNvPr id="1160" name="Google Shape;1160;p63"/>
          <p:cNvPicPr preferRelativeResize="0"/>
          <p:nvPr/>
        </p:nvPicPr>
        <p:blipFill rotWithShape="1">
          <a:blip r:embed="rId4">
            <a:alphaModFix/>
          </a:blip>
          <a:srcRect b="13186" l="0" r="0" t="0"/>
          <a:stretch/>
        </p:blipFill>
        <p:spPr>
          <a:xfrm>
            <a:off x="3359763" y="3823486"/>
            <a:ext cx="287401" cy="249499"/>
          </a:xfrm>
          <a:prstGeom prst="rect">
            <a:avLst/>
          </a:prstGeom>
          <a:noFill/>
          <a:ln>
            <a:noFill/>
          </a:ln>
        </p:spPr>
      </p:pic>
      <p:pic>
        <p:nvPicPr>
          <p:cNvPr id="1161" name="Google Shape;1161;p63"/>
          <p:cNvPicPr preferRelativeResize="0"/>
          <p:nvPr/>
        </p:nvPicPr>
        <p:blipFill rotWithShape="1">
          <a:blip r:embed="rId4">
            <a:alphaModFix/>
          </a:blip>
          <a:srcRect b="13186" l="0" r="0" t="0"/>
          <a:stretch/>
        </p:blipFill>
        <p:spPr>
          <a:xfrm>
            <a:off x="3001188" y="4012561"/>
            <a:ext cx="287401" cy="249499"/>
          </a:xfrm>
          <a:prstGeom prst="rect">
            <a:avLst/>
          </a:prstGeom>
          <a:noFill/>
          <a:ln>
            <a:noFill/>
          </a:ln>
        </p:spPr>
      </p:pic>
      <p:pic>
        <p:nvPicPr>
          <p:cNvPr id="1162" name="Google Shape;1162;p63"/>
          <p:cNvPicPr preferRelativeResize="0"/>
          <p:nvPr/>
        </p:nvPicPr>
        <p:blipFill rotWithShape="1">
          <a:blip r:embed="rId4">
            <a:alphaModFix/>
          </a:blip>
          <a:srcRect b="13186" l="0" r="0" t="0"/>
          <a:stretch/>
        </p:blipFill>
        <p:spPr>
          <a:xfrm>
            <a:off x="3808213" y="3615811"/>
            <a:ext cx="287401" cy="249499"/>
          </a:xfrm>
          <a:prstGeom prst="rect">
            <a:avLst/>
          </a:prstGeom>
          <a:noFill/>
          <a:ln>
            <a:noFill/>
          </a:ln>
        </p:spPr>
      </p:pic>
      <p:pic>
        <p:nvPicPr>
          <p:cNvPr id="1163" name="Google Shape;1163;p63"/>
          <p:cNvPicPr preferRelativeResize="0"/>
          <p:nvPr/>
        </p:nvPicPr>
        <p:blipFill rotWithShape="1">
          <a:blip r:embed="rId4">
            <a:alphaModFix/>
          </a:blip>
          <a:srcRect b="13186" l="0" r="0" t="0"/>
          <a:stretch/>
        </p:blipFill>
        <p:spPr>
          <a:xfrm>
            <a:off x="3731238" y="3238561"/>
            <a:ext cx="287401" cy="249499"/>
          </a:xfrm>
          <a:prstGeom prst="rect">
            <a:avLst/>
          </a:prstGeom>
          <a:noFill/>
          <a:ln>
            <a:noFill/>
          </a:ln>
        </p:spPr>
      </p:pic>
      <p:pic>
        <p:nvPicPr>
          <p:cNvPr id="1164" name="Google Shape;1164;p63"/>
          <p:cNvPicPr preferRelativeResize="0"/>
          <p:nvPr/>
        </p:nvPicPr>
        <p:blipFill rotWithShape="1">
          <a:blip r:embed="rId4">
            <a:alphaModFix/>
          </a:blip>
          <a:srcRect b="13186" l="0" r="0" t="0"/>
          <a:stretch/>
        </p:blipFill>
        <p:spPr>
          <a:xfrm>
            <a:off x="3480888" y="3518636"/>
            <a:ext cx="287401" cy="249499"/>
          </a:xfrm>
          <a:prstGeom prst="rect">
            <a:avLst/>
          </a:prstGeom>
          <a:noFill/>
          <a:ln>
            <a:noFill/>
          </a:ln>
        </p:spPr>
      </p:pic>
      <p:pic>
        <p:nvPicPr>
          <p:cNvPr id="1165" name="Google Shape;1165;p63"/>
          <p:cNvPicPr preferRelativeResize="0"/>
          <p:nvPr/>
        </p:nvPicPr>
        <p:blipFill rotWithShape="1">
          <a:blip r:embed="rId4">
            <a:alphaModFix/>
          </a:blip>
          <a:srcRect b="13186" l="0" r="0" t="0"/>
          <a:stretch/>
        </p:blipFill>
        <p:spPr>
          <a:xfrm>
            <a:off x="4060463" y="3213786"/>
            <a:ext cx="287401" cy="249499"/>
          </a:xfrm>
          <a:prstGeom prst="rect">
            <a:avLst/>
          </a:prstGeom>
          <a:noFill/>
          <a:ln>
            <a:noFill/>
          </a:ln>
        </p:spPr>
      </p:pic>
      <p:pic>
        <p:nvPicPr>
          <p:cNvPr id="1166" name="Google Shape;1166;p63"/>
          <p:cNvPicPr preferRelativeResize="0"/>
          <p:nvPr/>
        </p:nvPicPr>
        <p:blipFill rotWithShape="1">
          <a:blip r:embed="rId4">
            <a:alphaModFix/>
          </a:blip>
          <a:srcRect b="13186" l="0" r="0" t="0"/>
          <a:stretch/>
        </p:blipFill>
        <p:spPr>
          <a:xfrm>
            <a:off x="2470775" y="2814761"/>
            <a:ext cx="287401" cy="249499"/>
          </a:xfrm>
          <a:prstGeom prst="rect">
            <a:avLst/>
          </a:prstGeom>
          <a:noFill/>
          <a:ln>
            <a:noFill/>
          </a:ln>
        </p:spPr>
      </p:pic>
      <p:pic>
        <p:nvPicPr>
          <p:cNvPr id="1167" name="Google Shape;1167;p63"/>
          <p:cNvPicPr preferRelativeResize="0"/>
          <p:nvPr/>
        </p:nvPicPr>
        <p:blipFill rotWithShape="1">
          <a:blip r:embed="rId4">
            <a:alphaModFix/>
          </a:blip>
          <a:srcRect b="13186" l="0" r="0" t="0"/>
          <a:stretch/>
        </p:blipFill>
        <p:spPr>
          <a:xfrm>
            <a:off x="4135538" y="3545074"/>
            <a:ext cx="287401" cy="249499"/>
          </a:xfrm>
          <a:prstGeom prst="rect">
            <a:avLst/>
          </a:prstGeom>
          <a:noFill/>
          <a:ln>
            <a:noFill/>
          </a:ln>
        </p:spPr>
      </p:pic>
      <p:pic>
        <p:nvPicPr>
          <p:cNvPr id="1168" name="Google Shape;1168;p63"/>
          <p:cNvPicPr preferRelativeResize="0"/>
          <p:nvPr/>
        </p:nvPicPr>
        <p:blipFill rotWithShape="1">
          <a:blip r:embed="rId4">
            <a:alphaModFix/>
          </a:blip>
          <a:srcRect b="13186" l="0" r="0" t="0"/>
          <a:stretch/>
        </p:blipFill>
        <p:spPr>
          <a:xfrm>
            <a:off x="3308363" y="1911136"/>
            <a:ext cx="287401" cy="249499"/>
          </a:xfrm>
          <a:prstGeom prst="rect">
            <a:avLst/>
          </a:prstGeom>
          <a:noFill/>
          <a:ln>
            <a:noFill/>
          </a:ln>
        </p:spPr>
      </p:pic>
      <p:pic>
        <p:nvPicPr>
          <p:cNvPr id="1169" name="Google Shape;1169;p63"/>
          <p:cNvPicPr preferRelativeResize="0"/>
          <p:nvPr/>
        </p:nvPicPr>
        <p:blipFill rotWithShape="1">
          <a:blip r:embed="rId4">
            <a:alphaModFix/>
          </a:blip>
          <a:srcRect b="13186" l="0" r="0" t="0"/>
          <a:stretch/>
        </p:blipFill>
        <p:spPr>
          <a:xfrm>
            <a:off x="3556438" y="1710561"/>
            <a:ext cx="287401" cy="249499"/>
          </a:xfrm>
          <a:prstGeom prst="rect">
            <a:avLst/>
          </a:prstGeom>
          <a:noFill/>
          <a:ln>
            <a:noFill/>
          </a:ln>
        </p:spPr>
      </p:pic>
      <p:pic>
        <p:nvPicPr>
          <p:cNvPr id="1170" name="Google Shape;1170;p63"/>
          <p:cNvPicPr preferRelativeResize="0"/>
          <p:nvPr/>
        </p:nvPicPr>
        <p:blipFill rotWithShape="1">
          <a:blip r:embed="rId4">
            <a:alphaModFix/>
          </a:blip>
          <a:srcRect b="13186" l="0" r="0" t="0"/>
          <a:stretch/>
        </p:blipFill>
        <p:spPr>
          <a:xfrm>
            <a:off x="2108263" y="1667036"/>
            <a:ext cx="287401" cy="249499"/>
          </a:xfrm>
          <a:prstGeom prst="rect">
            <a:avLst/>
          </a:prstGeom>
          <a:noFill/>
          <a:ln>
            <a:noFill/>
          </a:ln>
        </p:spPr>
      </p:pic>
      <p:pic>
        <p:nvPicPr>
          <p:cNvPr id="1171" name="Google Shape;1171;p63"/>
          <p:cNvPicPr preferRelativeResize="0"/>
          <p:nvPr/>
        </p:nvPicPr>
        <p:blipFill rotWithShape="1">
          <a:blip r:embed="rId4">
            <a:alphaModFix/>
          </a:blip>
          <a:srcRect b="13186" l="0" r="0" t="0"/>
          <a:stretch/>
        </p:blipFill>
        <p:spPr>
          <a:xfrm>
            <a:off x="2438438" y="1592786"/>
            <a:ext cx="287401" cy="249499"/>
          </a:xfrm>
          <a:prstGeom prst="rect">
            <a:avLst/>
          </a:prstGeom>
          <a:noFill/>
          <a:ln>
            <a:noFill/>
          </a:ln>
        </p:spPr>
      </p:pic>
      <p:pic>
        <p:nvPicPr>
          <p:cNvPr id="1172" name="Google Shape;1172;p63"/>
          <p:cNvPicPr preferRelativeResize="0"/>
          <p:nvPr/>
        </p:nvPicPr>
        <p:blipFill rotWithShape="1">
          <a:blip r:embed="rId4">
            <a:alphaModFix/>
          </a:blip>
          <a:srcRect b="13186" l="0" r="0" t="0"/>
          <a:stretch/>
        </p:blipFill>
        <p:spPr>
          <a:xfrm>
            <a:off x="3134363" y="1478736"/>
            <a:ext cx="287401" cy="249499"/>
          </a:xfrm>
          <a:prstGeom prst="rect">
            <a:avLst/>
          </a:prstGeom>
          <a:noFill/>
          <a:ln>
            <a:noFill/>
          </a:ln>
        </p:spPr>
      </p:pic>
      <p:pic>
        <p:nvPicPr>
          <p:cNvPr id="1173" name="Google Shape;1173;p63"/>
          <p:cNvPicPr preferRelativeResize="0"/>
          <p:nvPr/>
        </p:nvPicPr>
        <p:blipFill rotWithShape="1">
          <a:blip r:embed="rId4">
            <a:alphaModFix/>
          </a:blip>
          <a:srcRect b="13186" l="0" r="0" t="0"/>
          <a:stretch/>
        </p:blipFill>
        <p:spPr>
          <a:xfrm>
            <a:off x="1938525" y="3969574"/>
            <a:ext cx="287401" cy="249499"/>
          </a:xfrm>
          <a:prstGeom prst="rect">
            <a:avLst/>
          </a:prstGeom>
          <a:noFill/>
          <a:ln>
            <a:noFill/>
          </a:ln>
        </p:spPr>
      </p:pic>
      <p:pic>
        <p:nvPicPr>
          <p:cNvPr id="1174" name="Google Shape;1174;p63"/>
          <p:cNvPicPr preferRelativeResize="0"/>
          <p:nvPr/>
        </p:nvPicPr>
        <p:blipFill rotWithShape="1">
          <a:blip r:embed="rId4">
            <a:alphaModFix/>
          </a:blip>
          <a:srcRect b="13186" l="0" r="0" t="0"/>
          <a:stretch/>
        </p:blipFill>
        <p:spPr>
          <a:xfrm>
            <a:off x="768000" y="2474224"/>
            <a:ext cx="287401" cy="249499"/>
          </a:xfrm>
          <a:prstGeom prst="rect">
            <a:avLst/>
          </a:prstGeom>
          <a:noFill/>
          <a:ln>
            <a:noFill/>
          </a:ln>
        </p:spPr>
      </p:pic>
      <p:sp>
        <p:nvSpPr>
          <p:cNvPr id="1175" name="Google Shape;1175;p63"/>
          <p:cNvSpPr/>
          <p:nvPr/>
        </p:nvSpPr>
        <p:spPr>
          <a:xfrm>
            <a:off x="1216475" y="2474175"/>
            <a:ext cx="35454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6" name="Google Shape;1176;p63"/>
          <p:cNvPicPr preferRelativeResize="0"/>
          <p:nvPr/>
        </p:nvPicPr>
        <p:blipFill rotWithShape="1">
          <a:blip r:embed="rId4">
            <a:alphaModFix/>
          </a:blip>
          <a:srcRect b="13186" l="0" r="0" t="0"/>
          <a:stretch/>
        </p:blipFill>
        <p:spPr>
          <a:xfrm>
            <a:off x="344500" y="2690649"/>
            <a:ext cx="287401" cy="249499"/>
          </a:xfrm>
          <a:prstGeom prst="rect">
            <a:avLst/>
          </a:prstGeom>
          <a:noFill/>
          <a:ln>
            <a:noFill/>
          </a:ln>
        </p:spPr>
      </p:pic>
      <p:sp>
        <p:nvSpPr>
          <p:cNvPr id="1177" name="Google Shape;1177;p63"/>
          <p:cNvSpPr/>
          <p:nvPr/>
        </p:nvSpPr>
        <p:spPr>
          <a:xfrm>
            <a:off x="1405125" y="1987738"/>
            <a:ext cx="36666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3"/>
          <p:cNvSpPr/>
          <p:nvPr/>
        </p:nvSpPr>
        <p:spPr>
          <a:xfrm>
            <a:off x="530425" y="2754575"/>
            <a:ext cx="43629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3"/>
          <p:cNvSpPr/>
          <p:nvPr/>
        </p:nvSpPr>
        <p:spPr>
          <a:xfrm>
            <a:off x="1366000" y="2993575"/>
            <a:ext cx="36666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3"/>
          <p:cNvSpPr/>
          <p:nvPr/>
        </p:nvSpPr>
        <p:spPr>
          <a:xfrm>
            <a:off x="1117725" y="3468175"/>
            <a:ext cx="43629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a:off x="2239875" y="3215275"/>
            <a:ext cx="26535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3"/>
          <p:cNvSpPr/>
          <p:nvPr/>
        </p:nvSpPr>
        <p:spPr>
          <a:xfrm>
            <a:off x="1216475" y="1733650"/>
            <a:ext cx="36666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3"/>
          <p:cNvSpPr/>
          <p:nvPr/>
        </p:nvSpPr>
        <p:spPr>
          <a:xfrm>
            <a:off x="2108275" y="3724125"/>
            <a:ext cx="32016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1993150" y="3979450"/>
            <a:ext cx="37680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p:nvPr/>
        </p:nvSpPr>
        <p:spPr>
          <a:xfrm>
            <a:off x="1962700" y="2192600"/>
            <a:ext cx="32250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9" name="Shape 1189"/>
        <p:cNvGrpSpPr/>
        <p:nvPr/>
      </p:nvGrpSpPr>
      <p:grpSpPr>
        <a:xfrm>
          <a:off x="0" y="0"/>
          <a:ext cx="0" cy="0"/>
          <a:chOff x="0" y="0"/>
          <a:chExt cx="0" cy="0"/>
        </a:xfrm>
      </p:grpSpPr>
      <p:sp>
        <p:nvSpPr>
          <p:cNvPr id="1190" name="Google Shape;1190;p64"/>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Anatomy of a Keyword Spotting Application</a:t>
            </a:r>
            <a:endParaRPr>
              <a:solidFill>
                <a:schemeClr val="dk1"/>
              </a:solidFill>
            </a:endParaRPr>
          </a:p>
          <a:p>
            <a:pPr indent="0" lvl="0" marL="0" rtl="0" algn="l">
              <a:spcBef>
                <a:spcPts val="0"/>
              </a:spcBef>
              <a:spcAft>
                <a:spcPts val="0"/>
              </a:spcAft>
              <a:buNone/>
            </a:pPr>
            <a:r>
              <a:t/>
            </a:r>
            <a:endParaRPr/>
          </a:p>
        </p:txBody>
      </p:sp>
      <p:sp>
        <p:nvSpPr>
          <p:cNvPr id="1191" name="Google Shape;1191;p64"/>
          <p:cNvSpPr/>
          <p:nvPr/>
        </p:nvSpPr>
        <p:spPr>
          <a:xfrm>
            <a:off x="5044150" y="1592763"/>
            <a:ext cx="2839320" cy="22143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64"/>
          <p:cNvGrpSpPr/>
          <p:nvPr/>
        </p:nvGrpSpPr>
        <p:grpSpPr>
          <a:xfrm>
            <a:off x="6262202" y="1413804"/>
            <a:ext cx="1347533" cy="1690620"/>
            <a:chOff x="6146574" y="1233500"/>
            <a:chExt cx="1764942" cy="2214302"/>
          </a:xfrm>
        </p:grpSpPr>
        <p:pic>
          <p:nvPicPr>
            <p:cNvPr id="1193" name="Google Shape;1193;p64"/>
            <p:cNvPicPr preferRelativeResize="0"/>
            <p:nvPr/>
          </p:nvPicPr>
          <p:blipFill>
            <a:blip r:embed="rId3">
              <a:alphaModFix/>
            </a:blip>
            <a:stretch>
              <a:fillRect/>
            </a:stretch>
          </p:blipFill>
          <p:spPr>
            <a:xfrm>
              <a:off x="6146574" y="1233500"/>
              <a:ext cx="782292" cy="2214302"/>
            </a:xfrm>
            <a:prstGeom prst="rect">
              <a:avLst/>
            </a:prstGeom>
            <a:noFill/>
            <a:ln>
              <a:noFill/>
            </a:ln>
          </p:spPr>
        </p:pic>
        <p:pic>
          <p:nvPicPr>
            <p:cNvPr id="1194" name="Google Shape;1194;p64"/>
            <p:cNvPicPr preferRelativeResize="0"/>
            <p:nvPr/>
          </p:nvPicPr>
          <p:blipFill>
            <a:blip r:embed="rId3">
              <a:alphaModFix/>
            </a:blip>
            <a:stretch>
              <a:fillRect/>
            </a:stretch>
          </p:blipFill>
          <p:spPr>
            <a:xfrm flipH="1">
              <a:off x="6634224" y="1233500"/>
              <a:ext cx="841750" cy="2214302"/>
            </a:xfrm>
            <a:prstGeom prst="rect">
              <a:avLst/>
            </a:prstGeom>
            <a:noFill/>
            <a:ln>
              <a:noFill/>
            </a:ln>
          </p:spPr>
        </p:pic>
        <p:pic>
          <p:nvPicPr>
            <p:cNvPr id="1195" name="Google Shape;1195;p64"/>
            <p:cNvPicPr preferRelativeResize="0"/>
            <p:nvPr/>
          </p:nvPicPr>
          <p:blipFill>
            <a:blip r:embed="rId3">
              <a:alphaModFix/>
            </a:blip>
            <a:stretch>
              <a:fillRect/>
            </a:stretch>
          </p:blipFill>
          <p:spPr>
            <a:xfrm>
              <a:off x="7129224" y="1233500"/>
              <a:ext cx="782292" cy="2214302"/>
            </a:xfrm>
            <a:prstGeom prst="rect">
              <a:avLst/>
            </a:prstGeom>
            <a:noFill/>
            <a:ln>
              <a:noFill/>
            </a:ln>
          </p:spPr>
        </p:pic>
      </p:grpSp>
      <p:pic>
        <p:nvPicPr>
          <p:cNvPr id="1196" name="Google Shape;1196;p64"/>
          <p:cNvPicPr preferRelativeResize="0"/>
          <p:nvPr/>
        </p:nvPicPr>
        <p:blipFill rotWithShape="1">
          <a:blip r:embed="rId4">
            <a:alphaModFix/>
          </a:blip>
          <a:srcRect b="13186" l="0" r="0" t="0"/>
          <a:stretch/>
        </p:blipFill>
        <p:spPr>
          <a:xfrm>
            <a:off x="661725" y="2004924"/>
            <a:ext cx="287401" cy="249499"/>
          </a:xfrm>
          <a:prstGeom prst="rect">
            <a:avLst/>
          </a:prstGeom>
          <a:noFill/>
          <a:ln>
            <a:noFill/>
          </a:ln>
        </p:spPr>
      </p:pic>
      <p:pic>
        <p:nvPicPr>
          <p:cNvPr id="1197" name="Google Shape;1197;p64"/>
          <p:cNvPicPr preferRelativeResize="0"/>
          <p:nvPr/>
        </p:nvPicPr>
        <p:blipFill rotWithShape="1">
          <a:blip r:embed="rId4">
            <a:alphaModFix/>
          </a:blip>
          <a:srcRect b="13186" l="0" r="0" t="0"/>
          <a:stretch/>
        </p:blipFill>
        <p:spPr>
          <a:xfrm>
            <a:off x="949125" y="1988686"/>
            <a:ext cx="287401" cy="249499"/>
          </a:xfrm>
          <a:prstGeom prst="rect">
            <a:avLst/>
          </a:prstGeom>
          <a:noFill/>
          <a:ln>
            <a:noFill/>
          </a:ln>
        </p:spPr>
      </p:pic>
      <p:pic>
        <p:nvPicPr>
          <p:cNvPr id="1198" name="Google Shape;1198;p64"/>
          <p:cNvPicPr preferRelativeResize="0"/>
          <p:nvPr/>
        </p:nvPicPr>
        <p:blipFill rotWithShape="1">
          <a:blip r:embed="rId4">
            <a:alphaModFix/>
          </a:blip>
          <a:srcRect b="13186" l="0" r="0" t="0"/>
          <a:stretch/>
        </p:blipFill>
        <p:spPr>
          <a:xfrm>
            <a:off x="1117725" y="1634611"/>
            <a:ext cx="287401" cy="249499"/>
          </a:xfrm>
          <a:prstGeom prst="rect">
            <a:avLst/>
          </a:prstGeom>
          <a:noFill/>
          <a:ln>
            <a:noFill/>
          </a:ln>
        </p:spPr>
      </p:pic>
      <p:pic>
        <p:nvPicPr>
          <p:cNvPr id="1199" name="Google Shape;1199;p64"/>
          <p:cNvPicPr preferRelativeResize="0"/>
          <p:nvPr/>
        </p:nvPicPr>
        <p:blipFill rotWithShape="1">
          <a:blip r:embed="rId4">
            <a:alphaModFix/>
          </a:blip>
          <a:srcRect b="13186" l="0" r="0" t="0"/>
          <a:stretch/>
        </p:blipFill>
        <p:spPr>
          <a:xfrm>
            <a:off x="1584575" y="2004924"/>
            <a:ext cx="287401" cy="249499"/>
          </a:xfrm>
          <a:prstGeom prst="rect">
            <a:avLst/>
          </a:prstGeom>
          <a:noFill/>
          <a:ln>
            <a:noFill/>
          </a:ln>
        </p:spPr>
      </p:pic>
      <p:pic>
        <p:nvPicPr>
          <p:cNvPr id="1200" name="Google Shape;1200;p64"/>
          <p:cNvPicPr preferRelativeResize="0"/>
          <p:nvPr/>
        </p:nvPicPr>
        <p:blipFill rotWithShape="1">
          <a:blip r:embed="rId4">
            <a:alphaModFix/>
          </a:blip>
          <a:srcRect b="13186" l="0" r="0" t="0"/>
          <a:stretch/>
        </p:blipFill>
        <p:spPr>
          <a:xfrm>
            <a:off x="1297175" y="2004924"/>
            <a:ext cx="287401" cy="249499"/>
          </a:xfrm>
          <a:prstGeom prst="rect">
            <a:avLst/>
          </a:prstGeom>
          <a:noFill/>
          <a:ln>
            <a:noFill/>
          </a:ln>
        </p:spPr>
      </p:pic>
      <p:pic>
        <p:nvPicPr>
          <p:cNvPr id="1201" name="Google Shape;1201;p64"/>
          <p:cNvPicPr preferRelativeResize="0"/>
          <p:nvPr/>
        </p:nvPicPr>
        <p:blipFill rotWithShape="1">
          <a:blip r:embed="rId4">
            <a:alphaModFix/>
          </a:blip>
          <a:srcRect b="13186" l="0" r="0" t="0"/>
          <a:stretch/>
        </p:blipFill>
        <p:spPr>
          <a:xfrm>
            <a:off x="1490700" y="2736474"/>
            <a:ext cx="287401" cy="249499"/>
          </a:xfrm>
          <a:prstGeom prst="rect">
            <a:avLst/>
          </a:prstGeom>
          <a:noFill/>
          <a:ln>
            <a:noFill/>
          </a:ln>
        </p:spPr>
      </p:pic>
      <p:pic>
        <p:nvPicPr>
          <p:cNvPr id="1202" name="Google Shape;1202;p64"/>
          <p:cNvPicPr preferRelativeResize="0"/>
          <p:nvPr/>
        </p:nvPicPr>
        <p:blipFill rotWithShape="1">
          <a:blip r:embed="rId4">
            <a:alphaModFix/>
          </a:blip>
          <a:srcRect b="13186" l="0" r="0" t="0"/>
          <a:stretch/>
        </p:blipFill>
        <p:spPr>
          <a:xfrm>
            <a:off x="1778100" y="1724974"/>
            <a:ext cx="287401" cy="249499"/>
          </a:xfrm>
          <a:prstGeom prst="rect">
            <a:avLst/>
          </a:prstGeom>
          <a:noFill/>
          <a:ln>
            <a:noFill/>
          </a:ln>
        </p:spPr>
      </p:pic>
      <p:pic>
        <p:nvPicPr>
          <p:cNvPr id="1203" name="Google Shape;1203;p64"/>
          <p:cNvPicPr preferRelativeResize="0"/>
          <p:nvPr/>
        </p:nvPicPr>
        <p:blipFill rotWithShape="1">
          <a:blip r:embed="rId4">
            <a:alphaModFix/>
          </a:blip>
          <a:srcRect b="13186" l="0" r="0" t="0"/>
          <a:stretch/>
        </p:blipFill>
        <p:spPr>
          <a:xfrm>
            <a:off x="1778100" y="2519074"/>
            <a:ext cx="287401" cy="249499"/>
          </a:xfrm>
          <a:prstGeom prst="rect">
            <a:avLst/>
          </a:prstGeom>
          <a:noFill/>
          <a:ln>
            <a:noFill/>
          </a:ln>
        </p:spPr>
      </p:pic>
      <p:pic>
        <p:nvPicPr>
          <p:cNvPr id="1204" name="Google Shape;1204;p64"/>
          <p:cNvPicPr preferRelativeResize="0"/>
          <p:nvPr/>
        </p:nvPicPr>
        <p:blipFill rotWithShape="1">
          <a:blip r:embed="rId4">
            <a:alphaModFix/>
          </a:blip>
          <a:srcRect b="13186" l="0" r="0" t="0"/>
          <a:stretch/>
        </p:blipFill>
        <p:spPr>
          <a:xfrm>
            <a:off x="2003500" y="2166099"/>
            <a:ext cx="287401" cy="249499"/>
          </a:xfrm>
          <a:prstGeom prst="rect">
            <a:avLst/>
          </a:prstGeom>
          <a:noFill/>
          <a:ln>
            <a:noFill/>
          </a:ln>
        </p:spPr>
      </p:pic>
      <p:pic>
        <p:nvPicPr>
          <p:cNvPr id="1205" name="Google Shape;1205;p64"/>
          <p:cNvPicPr preferRelativeResize="0"/>
          <p:nvPr/>
        </p:nvPicPr>
        <p:blipFill rotWithShape="1">
          <a:blip r:embed="rId4">
            <a:alphaModFix/>
          </a:blip>
          <a:srcRect b="13186" l="0" r="0" t="0"/>
          <a:stretch/>
        </p:blipFill>
        <p:spPr>
          <a:xfrm>
            <a:off x="1644925" y="2355174"/>
            <a:ext cx="287401" cy="249499"/>
          </a:xfrm>
          <a:prstGeom prst="rect">
            <a:avLst/>
          </a:prstGeom>
          <a:noFill/>
          <a:ln>
            <a:noFill/>
          </a:ln>
        </p:spPr>
      </p:pic>
      <p:pic>
        <p:nvPicPr>
          <p:cNvPr id="1206" name="Google Shape;1206;p64"/>
          <p:cNvPicPr preferRelativeResize="0"/>
          <p:nvPr/>
        </p:nvPicPr>
        <p:blipFill rotWithShape="1">
          <a:blip r:embed="rId4">
            <a:alphaModFix/>
          </a:blip>
          <a:srcRect b="13186" l="0" r="0" t="0"/>
          <a:stretch/>
        </p:blipFill>
        <p:spPr>
          <a:xfrm>
            <a:off x="2543400" y="1911124"/>
            <a:ext cx="287401" cy="249499"/>
          </a:xfrm>
          <a:prstGeom prst="rect">
            <a:avLst/>
          </a:prstGeom>
          <a:noFill/>
          <a:ln>
            <a:noFill/>
          </a:ln>
        </p:spPr>
      </p:pic>
      <p:pic>
        <p:nvPicPr>
          <p:cNvPr id="1207" name="Google Shape;1207;p64"/>
          <p:cNvPicPr preferRelativeResize="0"/>
          <p:nvPr/>
        </p:nvPicPr>
        <p:blipFill rotWithShape="1">
          <a:blip r:embed="rId4">
            <a:alphaModFix/>
          </a:blip>
          <a:srcRect b="13186" l="0" r="0" t="0"/>
          <a:stretch/>
        </p:blipFill>
        <p:spPr>
          <a:xfrm>
            <a:off x="1447913" y="1539574"/>
            <a:ext cx="287401" cy="249499"/>
          </a:xfrm>
          <a:prstGeom prst="rect">
            <a:avLst/>
          </a:prstGeom>
          <a:noFill/>
          <a:ln>
            <a:noFill/>
          </a:ln>
        </p:spPr>
      </p:pic>
      <p:pic>
        <p:nvPicPr>
          <p:cNvPr id="1208" name="Google Shape;1208;p64"/>
          <p:cNvPicPr preferRelativeResize="0"/>
          <p:nvPr/>
        </p:nvPicPr>
        <p:blipFill rotWithShape="1">
          <a:blip r:embed="rId4">
            <a:alphaModFix/>
          </a:blip>
          <a:srcRect b="13186" l="0" r="0" t="0"/>
          <a:stretch/>
        </p:blipFill>
        <p:spPr>
          <a:xfrm>
            <a:off x="2220025" y="1974474"/>
            <a:ext cx="287401" cy="249499"/>
          </a:xfrm>
          <a:prstGeom prst="rect">
            <a:avLst/>
          </a:prstGeom>
          <a:noFill/>
          <a:ln>
            <a:noFill/>
          </a:ln>
        </p:spPr>
      </p:pic>
      <p:pic>
        <p:nvPicPr>
          <p:cNvPr id="1209" name="Google Shape;1209;p64"/>
          <p:cNvPicPr preferRelativeResize="0"/>
          <p:nvPr/>
        </p:nvPicPr>
        <p:blipFill rotWithShape="1">
          <a:blip r:embed="rId4">
            <a:alphaModFix/>
          </a:blip>
          <a:srcRect b="13186" l="0" r="0" t="0"/>
          <a:stretch/>
        </p:blipFill>
        <p:spPr>
          <a:xfrm>
            <a:off x="2636825" y="2441149"/>
            <a:ext cx="287401" cy="249499"/>
          </a:xfrm>
          <a:prstGeom prst="rect">
            <a:avLst/>
          </a:prstGeom>
          <a:noFill/>
          <a:ln>
            <a:noFill/>
          </a:ln>
        </p:spPr>
      </p:pic>
      <p:pic>
        <p:nvPicPr>
          <p:cNvPr id="1210" name="Google Shape;1210;p64"/>
          <p:cNvPicPr preferRelativeResize="0"/>
          <p:nvPr/>
        </p:nvPicPr>
        <p:blipFill rotWithShape="1">
          <a:blip r:embed="rId4">
            <a:alphaModFix/>
          </a:blip>
          <a:srcRect b="13186" l="0" r="0" t="0"/>
          <a:stretch/>
        </p:blipFill>
        <p:spPr>
          <a:xfrm>
            <a:off x="1244600" y="2486974"/>
            <a:ext cx="287401" cy="249499"/>
          </a:xfrm>
          <a:prstGeom prst="rect">
            <a:avLst/>
          </a:prstGeom>
          <a:noFill/>
          <a:ln>
            <a:noFill/>
          </a:ln>
        </p:spPr>
      </p:pic>
      <p:pic>
        <p:nvPicPr>
          <p:cNvPr id="1211" name="Google Shape;1211;p64"/>
          <p:cNvPicPr preferRelativeResize="0"/>
          <p:nvPr/>
        </p:nvPicPr>
        <p:blipFill rotWithShape="1">
          <a:blip r:embed="rId4">
            <a:alphaModFix/>
          </a:blip>
          <a:srcRect b="13186" l="0" r="0" t="0"/>
          <a:stretch/>
        </p:blipFill>
        <p:spPr>
          <a:xfrm>
            <a:off x="2220025" y="2441149"/>
            <a:ext cx="287401" cy="249499"/>
          </a:xfrm>
          <a:prstGeom prst="rect">
            <a:avLst/>
          </a:prstGeom>
          <a:noFill/>
          <a:ln>
            <a:noFill/>
          </a:ln>
        </p:spPr>
      </p:pic>
      <p:pic>
        <p:nvPicPr>
          <p:cNvPr id="1212" name="Google Shape;1212;p64"/>
          <p:cNvPicPr preferRelativeResize="0"/>
          <p:nvPr/>
        </p:nvPicPr>
        <p:blipFill rotWithShape="1">
          <a:blip r:embed="rId4">
            <a:alphaModFix/>
          </a:blip>
          <a:srcRect b="13186" l="0" r="0" t="0"/>
          <a:stretch/>
        </p:blipFill>
        <p:spPr>
          <a:xfrm>
            <a:off x="587700" y="2901149"/>
            <a:ext cx="287401" cy="249499"/>
          </a:xfrm>
          <a:prstGeom prst="rect">
            <a:avLst/>
          </a:prstGeom>
          <a:noFill/>
          <a:ln>
            <a:noFill/>
          </a:ln>
        </p:spPr>
      </p:pic>
      <p:pic>
        <p:nvPicPr>
          <p:cNvPr id="1213" name="Google Shape;1213;p64"/>
          <p:cNvPicPr preferRelativeResize="0"/>
          <p:nvPr/>
        </p:nvPicPr>
        <p:blipFill rotWithShape="1">
          <a:blip r:embed="rId4">
            <a:alphaModFix/>
          </a:blip>
          <a:srcRect b="13186" l="0" r="0" t="0"/>
          <a:stretch/>
        </p:blipFill>
        <p:spPr>
          <a:xfrm>
            <a:off x="1033500" y="2342774"/>
            <a:ext cx="287401" cy="249499"/>
          </a:xfrm>
          <a:prstGeom prst="rect">
            <a:avLst/>
          </a:prstGeom>
          <a:noFill/>
          <a:ln>
            <a:noFill/>
          </a:ln>
        </p:spPr>
      </p:pic>
      <p:pic>
        <p:nvPicPr>
          <p:cNvPr id="1214" name="Google Shape;1214;p64"/>
          <p:cNvPicPr preferRelativeResize="0"/>
          <p:nvPr/>
        </p:nvPicPr>
        <p:blipFill rotWithShape="1">
          <a:blip r:embed="rId4">
            <a:alphaModFix/>
          </a:blip>
          <a:srcRect b="13186" l="0" r="0" t="0"/>
          <a:stretch/>
        </p:blipFill>
        <p:spPr>
          <a:xfrm>
            <a:off x="968975" y="3295799"/>
            <a:ext cx="287401" cy="249499"/>
          </a:xfrm>
          <a:prstGeom prst="rect">
            <a:avLst/>
          </a:prstGeom>
          <a:noFill/>
          <a:ln>
            <a:noFill/>
          </a:ln>
        </p:spPr>
      </p:pic>
      <p:pic>
        <p:nvPicPr>
          <p:cNvPr id="1215" name="Google Shape;1215;p64"/>
          <p:cNvPicPr preferRelativeResize="0"/>
          <p:nvPr/>
        </p:nvPicPr>
        <p:blipFill rotWithShape="1">
          <a:blip r:embed="rId4">
            <a:alphaModFix/>
          </a:blip>
          <a:srcRect b="13186" l="0" r="0" t="0"/>
          <a:stretch/>
        </p:blipFill>
        <p:spPr>
          <a:xfrm>
            <a:off x="681575" y="3295799"/>
            <a:ext cx="287401" cy="249499"/>
          </a:xfrm>
          <a:prstGeom prst="rect">
            <a:avLst/>
          </a:prstGeom>
          <a:noFill/>
          <a:ln>
            <a:noFill/>
          </a:ln>
        </p:spPr>
      </p:pic>
      <p:pic>
        <p:nvPicPr>
          <p:cNvPr id="1216" name="Google Shape;1216;p64"/>
          <p:cNvPicPr preferRelativeResize="0"/>
          <p:nvPr/>
        </p:nvPicPr>
        <p:blipFill rotWithShape="1">
          <a:blip r:embed="rId4">
            <a:alphaModFix/>
          </a:blip>
          <a:srcRect b="13186" l="0" r="0" t="0"/>
          <a:stretch/>
        </p:blipFill>
        <p:spPr>
          <a:xfrm>
            <a:off x="855250" y="2768574"/>
            <a:ext cx="287401" cy="249499"/>
          </a:xfrm>
          <a:prstGeom prst="rect">
            <a:avLst/>
          </a:prstGeom>
          <a:noFill/>
          <a:ln>
            <a:noFill/>
          </a:ln>
        </p:spPr>
      </p:pic>
      <p:pic>
        <p:nvPicPr>
          <p:cNvPr id="1217" name="Google Shape;1217;p64"/>
          <p:cNvPicPr preferRelativeResize="0"/>
          <p:nvPr/>
        </p:nvPicPr>
        <p:blipFill rotWithShape="1">
          <a:blip r:embed="rId4">
            <a:alphaModFix/>
          </a:blip>
          <a:srcRect b="13186" l="0" r="0" t="0"/>
          <a:stretch/>
        </p:blipFill>
        <p:spPr>
          <a:xfrm>
            <a:off x="1162500" y="3015849"/>
            <a:ext cx="287401" cy="249499"/>
          </a:xfrm>
          <a:prstGeom prst="rect">
            <a:avLst/>
          </a:prstGeom>
          <a:noFill/>
          <a:ln>
            <a:noFill/>
          </a:ln>
        </p:spPr>
      </p:pic>
      <p:pic>
        <p:nvPicPr>
          <p:cNvPr id="1218" name="Google Shape;1218;p64"/>
          <p:cNvPicPr preferRelativeResize="0"/>
          <p:nvPr/>
        </p:nvPicPr>
        <p:blipFill rotWithShape="1">
          <a:blip r:embed="rId4">
            <a:alphaModFix/>
          </a:blip>
          <a:srcRect b="13186" l="0" r="0" t="0"/>
          <a:stretch/>
        </p:blipFill>
        <p:spPr>
          <a:xfrm>
            <a:off x="1297175" y="3898099"/>
            <a:ext cx="287401" cy="249499"/>
          </a:xfrm>
          <a:prstGeom prst="rect">
            <a:avLst/>
          </a:prstGeom>
          <a:noFill/>
          <a:ln>
            <a:noFill/>
          </a:ln>
        </p:spPr>
      </p:pic>
      <p:pic>
        <p:nvPicPr>
          <p:cNvPr id="1219" name="Google Shape;1219;p64"/>
          <p:cNvPicPr preferRelativeResize="0"/>
          <p:nvPr/>
        </p:nvPicPr>
        <p:blipFill rotWithShape="1">
          <a:blip r:embed="rId4">
            <a:alphaModFix/>
          </a:blip>
          <a:srcRect b="13186" l="0" r="0" t="0"/>
          <a:stretch/>
        </p:blipFill>
        <p:spPr>
          <a:xfrm>
            <a:off x="1387900" y="3456974"/>
            <a:ext cx="287401" cy="249499"/>
          </a:xfrm>
          <a:prstGeom prst="rect">
            <a:avLst/>
          </a:prstGeom>
          <a:noFill/>
          <a:ln>
            <a:noFill/>
          </a:ln>
        </p:spPr>
      </p:pic>
      <p:pic>
        <p:nvPicPr>
          <p:cNvPr id="1220" name="Google Shape;1220;p64"/>
          <p:cNvPicPr preferRelativeResize="0"/>
          <p:nvPr/>
        </p:nvPicPr>
        <p:blipFill rotWithShape="1">
          <a:blip r:embed="rId4">
            <a:alphaModFix/>
          </a:blip>
          <a:srcRect b="13186" l="0" r="0" t="0"/>
          <a:stretch/>
        </p:blipFill>
        <p:spPr>
          <a:xfrm>
            <a:off x="1029325" y="3646049"/>
            <a:ext cx="287401" cy="249499"/>
          </a:xfrm>
          <a:prstGeom prst="rect">
            <a:avLst/>
          </a:prstGeom>
          <a:noFill/>
          <a:ln>
            <a:noFill/>
          </a:ln>
        </p:spPr>
      </p:pic>
      <p:pic>
        <p:nvPicPr>
          <p:cNvPr id="1221" name="Google Shape;1221;p64"/>
          <p:cNvPicPr preferRelativeResize="0"/>
          <p:nvPr/>
        </p:nvPicPr>
        <p:blipFill rotWithShape="1">
          <a:blip r:embed="rId4">
            <a:alphaModFix/>
          </a:blip>
          <a:srcRect b="13186" l="0" r="0" t="0"/>
          <a:stretch/>
        </p:blipFill>
        <p:spPr>
          <a:xfrm>
            <a:off x="1855550" y="3366299"/>
            <a:ext cx="287401" cy="249499"/>
          </a:xfrm>
          <a:prstGeom prst="rect">
            <a:avLst/>
          </a:prstGeom>
          <a:noFill/>
          <a:ln>
            <a:noFill/>
          </a:ln>
        </p:spPr>
      </p:pic>
      <p:pic>
        <p:nvPicPr>
          <p:cNvPr id="1222" name="Google Shape;1222;p64"/>
          <p:cNvPicPr preferRelativeResize="0"/>
          <p:nvPr/>
        </p:nvPicPr>
        <p:blipFill rotWithShape="1">
          <a:blip r:embed="rId4">
            <a:alphaModFix/>
          </a:blip>
          <a:srcRect b="13186" l="0" r="0" t="0"/>
          <a:stretch/>
        </p:blipFill>
        <p:spPr>
          <a:xfrm>
            <a:off x="1715975" y="2847274"/>
            <a:ext cx="287401" cy="249499"/>
          </a:xfrm>
          <a:prstGeom prst="rect">
            <a:avLst/>
          </a:prstGeom>
          <a:noFill/>
          <a:ln>
            <a:noFill/>
          </a:ln>
        </p:spPr>
      </p:pic>
      <p:pic>
        <p:nvPicPr>
          <p:cNvPr id="1223" name="Google Shape;1223;p64"/>
          <p:cNvPicPr preferRelativeResize="0"/>
          <p:nvPr/>
        </p:nvPicPr>
        <p:blipFill rotWithShape="1">
          <a:blip r:embed="rId4">
            <a:alphaModFix/>
          </a:blip>
          <a:srcRect b="13186" l="0" r="0" t="0"/>
          <a:stretch/>
        </p:blipFill>
        <p:spPr>
          <a:xfrm>
            <a:off x="1604425" y="3265349"/>
            <a:ext cx="287401" cy="249499"/>
          </a:xfrm>
          <a:prstGeom prst="rect">
            <a:avLst/>
          </a:prstGeom>
          <a:noFill/>
          <a:ln>
            <a:noFill/>
          </a:ln>
        </p:spPr>
      </p:pic>
      <p:pic>
        <p:nvPicPr>
          <p:cNvPr id="1224" name="Google Shape;1224;p64"/>
          <p:cNvPicPr preferRelativeResize="0"/>
          <p:nvPr/>
        </p:nvPicPr>
        <p:blipFill rotWithShape="1">
          <a:blip r:embed="rId4">
            <a:alphaModFix/>
          </a:blip>
          <a:srcRect b="13186" l="0" r="0" t="0"/>
          <a:stretch/>
        </p:blipFill>
        <p:spPr>
          <a:xfrm>
            <a:off x="2088600" y="2847274"/>
            <a:ext cx="287401" cy="249499"/>
          </a:xfrm>
          <a:prstGeom prst="rect">
            <a:avLst/>
          </a:prstGeom>
          <a:noFill/>
          <a:ln>
            <a:noFill/>
          </a:ln>
        </p:spPr>
      </p:pic>
      <p:pic>
        <p:nvPicPr>
          <p:cNvPr id="1225" name="Google Shape;1225;p64"/>
          <p:cNvPicPr preferRelativeResize="0"/>
          <p:nvPr/>
        </p:nvPicPr>
        <p:blipFill rotWithShape="1">
          <a:blip r:embed="rId4">
            <a:alphaModFix/>
          </a:blip>
          <a:srcRect b="13186" l="0" r="0" t="0"/>
          <a:stretch/>
        </p:blipFill>
        <p:spPr>
          <a:xfrm>
            <a:off x="507200" y="2355174"/>
            <a:ext cx="287401" cy="249499"/>
          </a:xfrm>
          <a:prstGeom prst="rect">
            <a:avLst/>
          </a:prstGeom>
          <a:noFill/>
          <a:ln>
            <a:noFill/>
          </a:ln>
        </p:spPr>
      </p:pic>
      <p:pic>
        <p:nvPicPr>
          <p:cNvPr id="1226" name="Google Shape;1226;p64"/>
          <p:cNvPicPr preferRelativeResize="0"/>
          <p:nvPr/>
        </p:nvPicPr>
        <p:blipFill rotWithShape="1">
          <a:blip r:embed="rId4">
            <a:alphaModFix/>
          </a:blip>
          <a:srcRect b="13186" l="0" r="0" t="0"/>
          <a:stretch/>
        </p:blipFill>
        <p:spPr>
          <a:xfrm>
            <a:off x="1675300" y="3747974"/>
            <a:ext cx="287401" cy="249499"/>
          </a:xfrm>
          <a:prstGeom prst="rect">
            <a:avLst/>
          </a:prstGeom>
          <a:noFill/>
          <a:ln>
            <a:noFill/>
          </a:ln>
        </p:spPr>
      </p:pic>
      <p:pic>
        <p:nvPicPr>
          <p:cNvPr id="1227" name="Google Shape;1227;p64"/>
          <p:cNvPicPr preferRelativeResize="0"/>
          <p:nvPr/>
        </p:nvPicPr>
        <p:blipFill rotWithShape="1">
          <a:blip r:embed="rId4">
            <a:alphaModFix/>
          </a:blip>
          <a:srcRect b="13186" l="0" r="0" t="0"/>
          <a:stretch/>
        </p:blipFill>
        <p:spPr>
          <a:xfrm>
            <a:off x="2697438" y="2160636"/>
            <a:ext cx="287401" cy="249499"/>
          </a:xfrm>
          <a:prstGeom prst="rect">
            <a:avLst/>
          </a:prstGeom>
          <a:noFill/>
          <a:ln>
            <a:noFill/>
          </a:ln>
        </p:spPr>
      </p:pic>
      <p:pic>
        <p:nvPicPr>
          <p:cNvPr id="1228" name="Google Shape;1228;p64"/>
          <p:cNvPicPr preferRelativeResize="0"/>
          <p:nvPr/>
        </p:nvPicPr>
        <p:blipFill rotWithShape="1">
          <a:blip r:embed="rId4">
            <a:alphaModFix/>
          </a:blip>
          <a:srcRect b="13186" l="0" r="0" t="0"/>
          <a:stretch/>
        </p:blipFill>
        <p:spPr>
          <a:xfrm>
            <a:off x="2929163" y="2493386"/>
            <a:ext cx="287401" cy="249499"/>
          </a:xfrm>
          <a:prstGeom prst="rect">
            <a:avLst/>
          </a:prstGeom>
          <a:noFill/>
          <a:ln>
            <a:noFill/>
          </a:ln>
        </p:spPr>
      </p:pic>
      <p:pic>
        <p:nvPicPr>
          <p:cNvPr id="1229" name="Google Shape;1229;p64"/>
          <p:cNvPicPr preferRelativeResize="0"/>
          <p:nvPr/>
        </p:nvPicPr>
        <p:blipFill rotWithShape="1">
          <a:blip r:embed="rId4">
            <a:alphaModFix/>
          </a:blip>
          <a:srcRect b="13186" l="0" r="0" t="0"/>
          <a:stretch/>
        </p:blipFill>
        <p:spPr>
          <a:xfrm>
            <a:off x="2866763" y="1764111"/>
            <a:ext cx="287401" cy="249499"/>
          </a:xfrm>
          <a:prstGeom prst="rect">
            <a:avLst/>
          </a:prstGeom>
          <a:noFill/>
          <a:ln>
            <a:noFill/>
          </a:ln>
        </p:spPr>
      </p:pic>
      <p:pic>
        <p:nvPicPr>
          <p:cNvPr id="1230" name="Google Shape;1230;p64"/>
          <p:cNvPicPr preferRelativeResize="0"/>
          <p:nvPr/>
        </p:nvPicPr>
        <p:blipFill rotWithShape="1">
          <a:blip r:embed="rId4">
            <a:alphaModFix/>
          </a:blip>
          <a:srcRect b="13186" l="0" r="0" t="0"/>
          <a:stretch/>
        </p:blipFill>
        <p:spPr>
          <a:xfrm>
            <a:off x="3556438" y="2371436"/>
            <a:ext cx="287401" cy="249499"/>
          </a:xfrm>
          <a:prstGeom prst="rect">
            <a:avLst/>
          </a:prstGeom>
          <a:noFill/>
          <a:ln>
            <a:noFill/>
          </a:ln>
        </p:spPr>
      </p:pic>
      <p:pic>
        <p:nvPicPr>
          <p:cNvPr id="1231" name="Google Shape;1231;p64"/>
          <p:cNvPicPr preferRelativeResize="0"/>
          <p:nvPr/>
        </p:nvPicPr>
        <p:blipFill rotWithShape="1">
          <a:blip r:embed="rId4">
            <a:alphaModFix/>
          </a:blip>
          <a:srcRect b="13186" l="0" r="0" t="0"/>
          <a:stretch/>
        </p:blipFill>
        <p:spPr>
          <a:xfrm>
            <a:off x="3269038" y="2371436"/>
            <a:ext cx="287401" cy="249499"/>
          </a:xfrm>
          <a:prstGeom prst="rect">
            <a:avLst/>
          </a:prstGeom>
          <a:noFill/>
          <a:ln>
            <a:noFill/>
          </a:ln>
        </p:spPr>
      </p:pic>
      <p:pic>
        <p:nvPicPr>
          <p:cNvPr id="1232" name="Google Shape;1232;p64"/>
          <p:cNvPicPr preferRelativeResize="0"/>
          <p:nvPr/>
        </p:nvPicPr>
        <p:blipFill rotWithShape="1">
          <a:blip r:embed="rId4">
            <a:alphaModFix/>
          </a:blip>
          <a:srcRect b="13186" l="0" r="0" t="0"/>
          <a:stretch/>
        </p:blipFill>
        <p:spPr>
          <a:xfrm>
            <a:off x="3462563" y="3102986"/>
            <a:ext cx="287401" cy="249499"/>
          </a:xfrm>
          <a:prstGeom prst="rect">
            <a:avLst/>
          </a:prstGeom>
          <a:noFill/>
          <a:ln>
            <a:noFill/>
          </a:ln>
        </p:spPr>
      </p:pic>
      <p:pic>
        <p:nvPicPr>
          <p:cNvPr id="1233" name="Google Shape;1233;p64"/>
          <p:cNvPicPr preferRelativeResize="0"/>
          <p:nvPr/>
        </p:nvPicPr>
        <p:blipFill rotWithShape="1">
          <a:blip r:embed="rId4">
            <a:alphaModFix/>
          </a:blip>
          <a:srcRect b="13186" l="0" r="0" t="0"/>
          <a:stretch/>
        </p:blipFill>
        <p:spPr>
          <a:xfrm>
            <a:off x="3749963" y="2091486"/>
            <a:ext cx="287401" cy="249499"/>
          </a:xfrm>
          <a:prstGeom prst="rect">
            <a:avLst/>
          </a:prstGeom>
          <a:noFill/>
          <a:ln>
            <a:noFill/>
          </a:ln>
        </p:spPr>
      </p:pic>
      <p:pic>
        <p:nvPicPr>
          <p:cNvPr id="1234" name="Google Shape;1234;p64"/>
          <p:cNvPicPr preferRelativeResize="0"/>
          <p:nvPr/>
        </p:nvPicPr>
        <p:blipFill rotWithShape="1">
          <a:blip r:embed="rId4">
            <a:alphaModFix/>
          </a:blip>
          <a:srcRect b="13186" l="0" r="0" t="0"/>
          <a:stretch/>
        </p:blipFill>
        <p:spPr>
          <a:xfrm>
            <a:off x="3876438" y="2885586"/>
            <a:ext cx="287401" cy="249499"/>
          </a:xfrm>
          <a:prstGeom prst="rect">
            <a:avLst/>
          </a:prstGeom>
          <a:noFill/>
          <a:ln>
            <a:noFill/>
          </a:ln>
        </p:spPr>
      </p:pic>
      <p:pic>
        <p:nvPicPr>
          <p:cNvPr id="1235" name="Google Shape;1235;p64"/>
          <p:cNvPicPr preferRelativeResize="0"/>
          <p:nvPr/>
        </p:nvPicPr>
        <p:blipFill rotWithShape="1">
          <a:blip r:embed="rId4">
            <a:alphaModFix/>
          </a:blip>
          <a:srcRect b="13186" l="0" r="0" t="0"/>
          <a:stretch/>
        </p:blipFill>
        <p:spPr>
          <a:xfrm>
            <a:off x="3901263" y="2447011"/>
            <a:ext cx="287401" cy="249499"/>
          </a:xfrm>
          <a:prstGeom prst="rect">
            <a:avLst/>
          </a:prstGeom>
          <a:noFill/>
          <a:ln>
            <a:noFill/>
          </a:ln>
        </p:spPr>
      </p:pic>
      <p:pic>
        <p:nvPicPr>
          <p:cNvPr id="1236" name="Google Shape;1236;p64"/>
          <p:cNvPicPr preferRelativeResize="0"/>
          <p:nvPr/>
        </p:nvPicPr>
        <p:blipFill rotWithShape="1">
          <a:blip r:embed="rId4">
            <a:alphaModFix/>
          </a:blip>
          <a:srcRect b="13186" l="0" r="0" t="0"/>
          <a:stretch/>
        </p:blipFill>
        <p:spPr>
          <a:xfrm>
            <a:off x="3616788" y="2721686"/>
            <a:ext cx="287401" cy="249499"/>
          </a:xfrm>
          <a:prstGeom prst="rect">
            <a:avLst/>
          </a:prstGeom>
          <a:noFill/>
          <a:ln>
            <a:noFill/>
          </a:ln>
        </p:spPr>
      </p:pic>
      <p:pic>
        <p:nvPicPr>
          <p:cNvPr id="1237" name="Google Shape;1237;p64"/>
          <p:cNvPicPr preferRelativeResize="0"/>
          <p:nvPr/>
        </p:nvPicPr>
        <p:blipFill rotWithShape="1">
          <a:blip r:embed="rId4">
            <a:alphaModFix/>
          </a:blip>
          <a:srcRect b="13186" l="0" r="0" t="0"/>
          <a:stretch/>
        </p:blipFill>
        <p:spPr>
          <a:xfrm>
            <a:off x="2272625" y="3813636"/>
            <a:ext cx="287401" cy="249499"/>
          </a:xfrm>
          <a:prstGeom prst="rect">
            <a:avLst/>
          </a:prstGeom>
          <a:noFill/>
          <a:ln>
            <a:noFill/>
          </a:ln>
        </p:spPr>
      </p:pic>
      <p:pic>
        <p:nvPicPr>
          <p:cNvPr id="1238" name="Google Shape;1238;p64"/>
          <p:cNvPicPr preferRelativeResize="0"/>
          <p:nvPr/>
        </p:nvPicPr>
        <p:blipFill rotWithShape="1">
          <a:blip r:embed="rId4">
            <a:alphaModFix/>
          </a:blip>
          <a:srcRect b="13186" l="0" r="0" t="0"/>
          <a:stretch/>
        </p:blipFill>
        <p:spPr>
          <a:xfrm>
            <a:off x="3062113" y="2166111"/>
            <a:ext cx="287401" cy="249499"/>
          </a:xfrm>
          <a:prstGeom prst="rect">
            <a:avLst/>
          </a:prstGeom>
          <a:noFill/>
          <a:ln>
            <a:noFill/>
          </a:ln>
        </p:spPr>
      </p:pic>
      <p:pic>
        <p:nvPicPr>
          <p:cNvPr id="1239" name="Google Shape;1239;p64"/>
          <p:cNvPicPr preferRelativeResize="0"/>
          <p:nvPr/>
        </p:nvPicPr>
        <p:blipFill rotWithShape="1">
          <a:blip r:embed="rId4">
            <a:alphaModFix/>
          </a:blip>
          <a:srcRect b="13186" l="0" r="0" t="0"/>
          <a:stretch/>
        </p:blipFill>
        <p:spPr>
          <a:xfrm>
            <a:off x="4191888" y="2340986"/>
            <a:ext cx="287401" cy="249499"/>
          </a:xfrm>
          <a:prstGeom prst="rect">
            <a:avLst/>
          </a:prstGeom>
          <a:noFill/>
          <a:ln>
            <a:noFill/>
          </a:ln>
        </p:spPr>
      </p:pic>
      <p:pic>
        <p:nvPicPr>
          <p:cNvPr id="1240" name="Google Shape;1240;p64"/>
          <p:cNvPicPr preferRelativeResize="0"/>
          <p:nvPr/>
        </p:nvPicPr>
        <p:blipFill rotWithShape="1">
          <a:blip r:embed="rId4">
            <a:alphaModFix/>
          </a:blip>
          <a:srcRect b="13186" l="0" r="0" t="0"/>
          <a:stretch/>
        </p:blipFill>
        <p:spPr>
          <a:xfrm>
            <a:off x="2272625" y="3468886"/>
            <a:ext cx="287401" cy="249499"/>
          </a:xfrm>
          <a:prstGeom prst="rect">
            <a:avLst/>
          </a:prstGeom>
          <a:noFill/>
          <a:ln>
            <a:noFill/>
          </a:ln>
        </p:spPr>
      </p:pic>
      <p:pic>
        <p:nvPicPr>
          <p:cNvPr id="1241" name="Google Shape;1241;p64"/>
          <p:cNvPicPr preferRelativeResize="0"/>
          <p:nvPr/>
        </p:nvPicPr>
        <p:blipFill rotWithShape="1">
          <a:blip r:embed="rId4">
            <a:alphaModFix/>
          </a:blip>
          <a:srcRect b="13186" l="0" r="0" t="0"/>
          <a:stretch/>
        </p:blipFill>
        <p:spPr>
          <a:xfrm>
            <a:off x="3216463" y="2853486"/>
            <a:ext cx="287401" cy="249499"/>
          </a:xfrm>
          <a:prstGeom prst="rect">
            <a:avLst/>
          </a:prstGeom>
          <a:noFill/>
          <a:ln>
            <a:noFill/>
          </a:ln>
        </p:spPr>
      </p:pic>
      <p:pic>
        <p:nvPicPr>
          <p:cNvPr id="1242" name="Google Shape;1242;p64"/>
          <p:cNvPicPr preferRelativeResize="0"/>
          <p:nvPr/>
        </p:nvPicPr>
        <p:blipFill rotWithShape="1">
          <a:blip r:embed="rId4">
            <a:alphaModFix/>
          </a:blip>
          <a:srcRect b="13186" l="0" r="0" t="0"/>
          <a:stretch/>
        </p:blipFill>
        <p:spPr>
          <a:xfrm>
            <a:off x="4191888" y="2807661"/>
            <a:ext cx="287401" cy="249499"/>
          </a:xfrm>
          <a:prstGeom prst="rect">
            <a:avLst/>
          </a:prstGeom>
          <a:noFill/>
          <a:ln>
            <a:noFill/>
          </a:ln>
        </p:spPr>
      </p:pic>
      <p:pic>
        <p:nvPicPr>
          <p:cNvPr id="1243" name="Google Shape;1243;p64"/>
          <p:cNvPicPr preferRelativeResize="0"/>
          <p:nvPr/>
        </p:nvPicPr>
        <p:blipFill rotWithShape="1">
          <a:blip r:embed="rId4">
            <a:alphaModFix/>
          </a:blip>
          <a:srcRect b="13186" l="0" r="0" t="0"/>
          <a:stretch/>
        </p:blipFill>
        <p:spPr>
          <a:xfrm>
            <a:off x="2191663" y="3102986"/>
            <a:ext cx="287401" cy="249499"/>
          </a:xfrm>
          <a:prstGeom prst="rect">
            <a:avLst/>
          </a:prstGeom>
          <a:noFill/>
          <a:ln>
            <a:noFill/>
          </a:ln>
        </p:spPr>
      </p:pic>
      <p:pic>
        <p:nvPicPr>
          <p:cNvPr id="1244" name="Google Shape;1244;p64"/>
          <p:cNvPicPr preferRelativeResize="0"/>
          <p:nvPr/>
        </p:nvPicPr>
        <p:blipFill rotWithShape="1">
          <a:blip r:embed="rId4">
            <a:alphaModFix/>
          </a:blip>
          <a:srcRect b="13186" l="0" r="0" t="0"/>
          <a:stretch/>
        </p:blipFill>
        <p:spPr>
          <a:xfrm>
            <a:off x="2559563" y="3267661"/>
            <a:ext cx="287401" cy="249499"/>
          </a:xfrm>
          <a:prstGeom prst="rect">
            <a:avLst/>
          </a:prstGeom>
          <a:noFill/>
          <a:ln>
            <a:noFill/>
          </a:ln>
        </p:spPr>
      </p:pic>
      <p:pic>
        <p:nvPicPr>
          <p:cNvPr id="1245" name="Google Shape;1245;p64"/>
          <p:cNvPicPr preferRelativeResize="0"/>
          <p:nvPr/>
        </p:nvPicPr>
        <p:blipFill rotWithShape="1">
          <a:blip r:embed="rId4">
            <a:alphaModFix/>
          </a:blip>
          <a:srcRect b="13186" l="0" r="0" t="0"/>
          <a:stretch/>
        </p:blipFill>
        <p:spPr>
          <a:xfrm>
            <a:off x="2852963" y="2861686"/>
            <a:ext cx="287401" cy="249499"/>
          </a:xfrm>
          <a:prstGeom prst="rect">
            <a:avLst/>
          </a:prstGeom>
          <a:noFill/>
          <a:ln>
            <a:noFill/>
          </a:ln>
        </p:spPr>
      </p:pic>
      <p:pic>
        <p:nvPicPr>
          <p:cNvPr id="1246" name="Google Shape;1246;p64"/>
          <p:cNvPicPr preferRelativeResize="0"/>
          <p:nvPr/>
        </p:nvPicPr>
        <p:blipFill rotWithShape="1">
          <a:blip r:embed="rId4">
            <a:alphaModFix/>
          </a:blip>
          <a:srcRect b="13186" l="0" r="0" t="0"/>
          <a:stretch/>
        </p:blipFill>
        <p:spPr>
          <a:xfrm>
            <a:off x="2940838" y="3662311"/>
            <a:ext cx="287401" cy="249499"/>
          </a:xfrm>
          <a:prstGeom prst="rect">
            <a:avLst/>
          </a:prstGeom>
          <a:noFill/>
          <a:ln>
            <a:noFill/>
          </a:ln>
        </p:spPr>
      </p:pic>
      <p:pic>
        <p:nvPicPr>
          <p:cNvPr id="1247" name="Google Shape;1247;p64"/>
          <p:cNvPicPr preferRelativeResize="0"/>
          <p:nvPr/>
        </p:nvPicPr>
        <p:blipFill rotWithShape="1">
          <a:blip r:embed="rId4">
            <a:alphaModFix/>
          </a:blip>
          <a:srcRect b="13186" l="0" r="0" t="0"/>
          <a:stretch/>
        </p:blipFill>
        <p:spPr>
          <a:xfrm>
            <a:off x="2653438" y="3662311"/>
            <a:ext cx="287401" cy="249499"/>
          </a:xfrm>
          <a:prstGeom prst="rect">
            <a:avLst/>
          </a:prstGeom>
          <a:noFill/>
          <a:ln>
            <a:noFill/>
          </a:ln>
        </p:spPr>
      </p:pic>
      <p:pic>
        <p:nvPicPr>
          <p:cNvPr id="1248" name="Google Shape;1248;p64"/>
          <p:cNvPicPr preferRelativeResize="0"/>
          <p:nvPr/>
        </p:nvPicPr>
        <p:blipFill rotWithShape="1">
          <a:blip r:embed="rId4">
            <a:alphaModFix/>
          </a:blip>
          <a:srcRect b="13186" l="0" r="0" t="0"/>
          <a:stretch/>
        </p:blipFill>
        <p:spPr>
          <a:xfrm>
            <a:off x="2827113" y="3211286"/>
            <a:ext cx="287401" cy="249499"/>
          </a:xfrm>
          <a:prstGeom prst="rect">
            <a:avLst/>
          </a:prstGeom>
          <a:noFill/>
          <a:ln>
            <a:noFill/>
          </a:ln>
        </p:spPr>
      </p:pic>
      <p:pic>
        <p:nvPicPr>
          <p:cNvPr id="1249" name="Google Shape;1249;p64"/>
          <p:cNvPicPr preferRelativeResize="0"/>
          <p:nvPr/>
        </p:nvPicPr>
        <p:blipFill rotWithShape="1">
          <a:blip r:embed="rId4">
            <a:alphaModFix/>
          </a:blip>
          <a:srcRect b="13186" l="0" r="0" t="0"/>
          <a:stretch/>
        </p:blipFill>
        <p:spPr>
          <a:xfrm>
            <a:off x="3134363" y="3382361"/>
            <a:ext cx="287401" cy="249499"/>
          </a:xfrm>
          <a:prstGeom prst="rect">
            <a:avLst/>
          </a:prstGeom>
          <a:noFill/>
          <a:ln>
            <a:noFill/>
          </a:ln>
        </p:spPr>
      </p:pic>
      <p:pic>
        <p:nvPicPr>
          <p:cNvPr id="1250" name="Google Shape;1250;p64"/>
          <p:cNvPicPr preferRelativeResize="0"/>
          <p:nvPr/>
        </p:nvPicPr>
        <p:blipFill rotWithShape="1">
          <a:blip r:embed="rId4">
            <a:alphaModFix/>
          </a:blip>
          <a:srcRect b="13186" l="0" r="0" t="0"/>
          <a:stretch/>
        </p:blipFill>
        <p:spPr>
          <a:xfrm>
            <a:off x="2559563" y="4094161"/>
            <a:ext cx="287401" cy="249499"/>
          </a:xfrm>
          <a:prstGeom prst="rect">
            <a:avLst/>
          </a:prstGeom>
          <a:noFill/>
          <a:ln>
            <a:noFill/>
          </a:ln>
        </p:spPr>
      </p:pic>
      <p:pic>
        <p:nvPicPr>
          <p:cNvPr id="1251" name="Google Shape;1251;p64"/>
          <p:cNvPicPr preferRelativeResize="0"/>
          <p:nvPr/>
        </p:nvPicPr>
        <p:blipFill rotWithShape="1">
          <a:blip r:embed="rId4">
            <a:alphaModFix/>
          </a:blip>
          <a:srcRect b="13186" l="0" r="0" t="0"/>
          <a:stretch/>
        </p:blipFill>
        <p:spPr>
          <a:xfrm>
            <a:off x="3359763" y="3823486"/>
            <a:ext cx="287401" cy="249499"/>
          </a:xfrm>
          <a:prstGeom prst="rect">
            <a:avLst/>
          </a:prstGeom>
          <a:noFill/>
          <a:ln>
            <a:noFill/>
          </a:ln>
        </p:spPr>
      </p:pic>
      <p:pic>
        <p:nvPicPr>
          <p:cNvPr id="1252" name="Google Shape;1252;p64"/>
          <p:cNvPicPr preferRelativeResize="0"/>
          <p:nvPr/>
        </p:nvPicPr>
        <p:blipFill rotWithShape="1">
          <a:blip r:embed="rId4">
            <a:alphaModFix/>
          </a:blip>
          <a:srcRect b="13186" l="0" r="0" t="0"/>
          <a:stretch/>
        </p:blipFill>
        <p:spPr>
          <a:xfrm>
            <a:off x="3001188" y="4012561"/>
            <a:ext cx="287401" cy="249499"/>
          </a:xfrm>
          <a:prstGeom prst="rect">
            <a:avLst/>
          </a:prstGeom>
          <a:noFill/>
          <a:ln>
            <a:noFill/>
          </a:ln>
        </p:spPr>
      </p:pic>
      <p:pic>
        <p:nvPicPr>
          <p:cNvPr id="1253" name="Google Shape;1253;p64"/>
          <p:cNvPicPr preferRelativeResize="0"/>
          <p:nvPr/>
        </p:nvPicPr>
        <p:blipFill rotWithShape="1">
          <a:blip r:embed="rId4">
            <a:alphaModFix/>
          </a:blip>
          <a:srcRect b="13186" l="0" r="0" t="0"/>
          <a:stretch/>
        </p:blipFill>
        <p:spPr>
          <a:xfrm>
            <a:off x="3808213" y="3615811"/>
            <a:ext cx="287401" cy="249499"/>
          </a:xfrm>
          <a:prstGeom prst="rect">
            <a:avLst/>
          </a:prstGeom>
          <a:noFill/>
          <a:ln>
            <a:noFill/>
          </a:ln>
        </p:spPr>
      </p:pic>
      <p:pic>
        <p:nvPicPr>
          <p:cNvPr id="1254" name="Google Shape;1254;p64"/>
          <p:cNvPicPr preferRelativeResize="0"/>
          <p:nvPr/>
        </p:nvPicPr>
        <p:blipFill rotWithShape="1">
          <a:blip r:embed="rId4">
            <a:alphaModFix/>
          </a:blip>
          <a:srcRect b="13186" l="0" r="0" t="0"/>
          <a:stretch/>
        </p:blipFill>
        <p:spPr>
          <a:xfrm>
            <a:off x="3731238" y="3238561"/>
            <a:ext cx="287401" cy="249499"/>
          </a:xfrm>
          <a:prstGeom prst="rect">
            <a:avLst/>
          </a:prstGeom>
          <a:noFill/>
          <a:ln>
            <a:noFill/>
          </a:ln>
        </p:spPr>
      </p:pic>
      <p:pic>
        <p:nvPicPr>
          <p:cNvPr id="1255" name="Google Shape;1255;p64"/>
          <p:cNvPicPr preferRelativeResize="0"/>
          <p:nvPr/>
        </p:nvPicPr>
        <p:blipFill rotWithShape="1">
          <a:blip r:embed="rId4">
            <a:alphaModFix/>
          </a:blip>
          <a:srcRect b="13186" l="0" r="0" t="0"/>
          <a:stretch/>
        </p:blipFill>
        <p:spPr>
          <a:xfrm>
            <a:off x="3480888" y="3518636"/>
            <a:ext cx="287401" cy="249499"/>
          </a:xfrm>
          <a:prstGeom prst="rect">
            <a:avLst/>
          </a:prstGeom>
          <a:noFill/>
          <a:ln>
            <a:noFill/>
          </a:ln>
        </p:spPr>
      </p:pic>
      <p:pic>
        <p:nvPicPr>
          <p:cNvPr id="1256" name="Google Shape;1256;p64"/>
          <p:cNvPicPr preferRelativeResize="0"/>
          <p:nvPr/>
        </p:nvPicPr>
        <p:blipFill rotWithShape="1">
          <a:blip r:embed="rId4">
            <a:alphaModFix/>
          </a:blip>
          <a:srcRect b="13186" l="0" r="0" t="0"/>
          <a:stretch/>
        </p:blipFill>
        <p:spPr>
          <a:xfrm>
            <a:off x="4060463" y="3213786"/>
            <a:ext cx="287401" cy="249499"/>
          </a:xfrm>
          <a:prstGeom prst="rect">
            <a:avLst/>
          </a:prstGeom>
          <a:noFill/>
          <a:ln>
            <a:noFill/>
          </a:ln>
        </p:spPr>
      </p:pic>
      <p:pic>
        <p:nvPicPr>
          <p:cNvPr id="1257" name="Google Shape;1257;p64"/>
          <p:cNvPicPr preferRelativeResize="0"/>
          <p:nvPr/>
        </p:nvPicPr>
        <p:blipFill rotWithShape="1">
          <a:blip r:embed="rId4">
            <a:alphaModFix/>
          </a:blip>
          <a:srcRect b="13186" l="0" r="0" t="0"/>
          <a:stretch/>
        </p:blipFill>
        <p:spPr>
          <a:xfrm>
            <a:off x="2470775" y="2814761"/>
            <a:ext cx="287401" cy="249499"/>
          </a:xfrm>
          <a:prstGeom prst="rect">
            <a:avLst/>
          </a:prstGeom>
          <a:noFill/>
          <a:ln>
            <a:noFill/>
          </a:ln>
        </p:spPr>
      </p:pic>
      <p:pic>
        <p:nvPicPr>
          <p:cNvPr id="1258" name="Google Shape;1258;p64"/>
          <p:cNvPicPr preferRelativeResize="0"/>
          <p:nvPr/>
        </p:nvPicPr>
        <p:blipFill rotWithShape="1">
          <a:blip r:embed="rId4">
            <a:alphaModFix/>
          </a:blip>
          <a:srcRect b="13186" l="0" r="0" t="0"/>
          <a:stretch/>
        </p:blipFill>
        <p:spPr>
          <a:xfrm>
            <a:off x="4135538" y="3545074"/>
            <a:ext cx="287401" cy="249499"/>
          </a:xfrm>
          <a:prstGeom prst="rect">
            <a:avLst/>
          </a:prstGeom>
          <a:noFill/>
          <a:ln>
            <a:noFill/>
          </a:ln>
        </p:spPr>
      </p:pic>
      <p:pic>
        <p:nvPicPr>
          <p:cNvPr id="1259" name="Google Shape;1259;p64"/>
          <p:cNvPicPr preferRelativeResize="0"/>
          <p:nvPr/>
        </p:nvPicPr>
        <p:blipFill rotWithShape="1">
          <a:blip r:embed="rId4">
            <a:alphaModFix/>
          </a:blip>
          <a:srcRect b="13186" l="0" r="0" t="0"/>
          <a:stretch/>
        </p:blipFill>
        <p:spPr>
          <a:xfrm>
            <a:off x="3308363" y="1911136"/>
            <a:ext cx="287401" cy="249499"/>
          </a:xfrm>
          <a:prstGeom prst="rect">
            <a:avLst/>
          </a:prstGeom>
          <a:noFill/>
          <a:ln>
            <a:noFill/>
          </a:ln>
        </p:spPr>
      </p:pic>
      <p:pic>
        <p:nvPicPr>
          <p:cNvPr id="1260" name="Google Shape;1260;p64"/>
          <p:cNvPicPr preferRelativeResize="0"/>
          <p:nvPr/>
        </p:nvPicPr>
        <p:blipFill rotWithShape="1">
          <a:blip r:embed="rId4">
            <a:alphaModFix/>
          </a:blip>
          <a:srcRect b="13186" l="0" r="0" t="0"/>
          <a:stretch/>
        </p:blipFill>
        <p:spPr>
          <a:xfrm>
            <a:off x="3556438" y="1710561"/>
            <a:ext cx="287401" cy="249499"/>
          </a:xfrm>
          <a:prstGeom prst="rect">
            <a:avLst/>
          </a:prstGeom>
          <a:noFill/>
          <a:ln>
            <a:noFill/>
          </a:ln>
        </p:spPr>
      </p:pic>
      <p:pic>
        <p:nvPicPr>
          <p:cNvPr id="1261" name="Google Shape;1261;p64"/>
          <p:cNvPicPr preferRelativeResize="0"/>
          <p:nvPr/>
        </p:nvPicPr>
        <p:blipFill rotWithShape="1">
          <a:blip r:embed="rId4">
            <a:alphaModFix/>
          </a:blip>
          <a:srcRect b="13186" l="0" r="0" t="0"/>
          <a:stretch/>
        </p:blipFill>
        <p:spPr>
          <a:xfrm>
            <a:off x="2108263" y="1667036"/>
            <a:ext cx="287401" cy="249499"/>
          </a:xfrm>
          <a:prstGeom prst="rect">
            <a:avLst/>
          </a:prstGeom>
          <a:noFill/>
          <a:ln>
            <a:noFill/>
          </a:ln>
        </p:spPr>
      </p:pic>
      <p:pic>
        <p:nvPicPr>
          <p:cNvPr id="1262" name="Google Shape;1262;p64"/>
          <p:cNvPicPr preferRelativeResize="0"/>
          <p:nvPr/>
        </p:nvPicPr>
        <p:blipFill rotWithShape="1">
          <a:blip r:embed="rId4">
            <a:alphaModFix/>
          </a:blip>
          <a:srcRect b="13186" l="0" r="0" t="0"/>
          <a:stretch/>
        </p:blipFill>
        <p:spPr>
          <a:xfrm>
            <a:off x="2438438" y="1592786"/>
            <a:ext cx="287401" cy="249499"/>
          </a:xfrm>
          <a:prstGeom prst="rect">
            <a:avLst/>
          </a:prstGeom>
          <a:noFill/>
          <a:ln>
            <a:noFill/>
          </a:ln>
        </p:spPr>
      </p:pic>
      <p:pic>
        <p:nvPicPr>
          <p:cNvPr id="1263" name="Google Shape;1263;p64"/>
          <p:cNvPicPr preferRelativeResize="0"/>
          <p:nvPr/>
        </p:nvPicPr>
        <p:blipFill rotWithShape="1">
          <a:blip r:embed="rId4">
            <a:alphaModFix/>
          </a:blip>
          <a:srcRect b="13186" l="0" r="0" t="0"/>
          <a:stretch/>
        </p:blipFill>
        <p:spPr>
          <a:xfrm>
            <a:off x="3134363" y="1478736"/>
            <a:ext cx="287401" cy="249499"/>
          </a:xfrm>
          <a:prstGeom prst="rect">
            <a:avLst/>
          </a:prstGeom>
          <a:noFill/>
          <a:ln>
            <a:noFill/>
          </a:ln>
        </p:spPr>
      </p:pic>
      <p:pic>
        <p:nvPicPr>
          <p:cNvPr id="1264" name="Google Shape;1264;p64"/>
          <p:cNvPicPr preferRelativeResize="0"/>
          <p:nvPr/>
        </p:nvPicPr>
        <p:blipFill rotWithShape="1">
          <a:blip r:embed="rId4">
            <a:alphaModFix/>
          </a:blip>
          <a:srcRect b="13186" l="0" r="0" t="0"/>
          <a:stretch/>
        </p:blipFill>
        <p:spPr>
          <a:xfrm>
            <a:off x="1938525" y="3969574"/>
            <a:ext cx="287401" cy="249499"/>
          </a:xfrm>
          <a:prstGeom prst="rect">
            <a:avLst/>
          </a:prstGeom>
          <a:noFill/>
          <a:ln>
            <a:noFill/>
          </a:ln>
        </p:spPr>
      </p:pic>
      <p:pic>
        <p:nvPicPr>
          <p:cNvPr id="1265" name="Google Shape;1265;p64"/>
          <p:cNvPicPr preferRelativeResize="0"/>
          <p:nvPr/>
        </p:nvPicPr>
        <p:blipFill rotWithShape="1">
          <a:blip r:embed="rId4">
            <a:alphaModFix/>
          </a:blip>
          <a:srcRect b="13186" l="0" r="0" t="0"/>
          <a:stretch/>
        </p:blipFill>
        <p:spPr>
          <a:xfrm>
            <a:off x="768000" y="2474224"/>
            <a:ext cx="287401" cy="249499"/>
          </a:xfrm>
          <a:prstGeom prst="rect">
            <a:avLst/>
          </a:prstGeom>
          <a:noFill/>
          <a:ln>
            <a:noFill/>
          </a:ln>
        </p:spPr>
      </p:pic>
      <p:sp>
        <p:nvSpPr>
          <p:cNvPr id="1266" name="Google Shape;1266;p64"/>
          <p:cNvSpPr/>
          <p:nvPr/>
        </p:nvSpPr>
        <p:spPr>
          <a:xfrm>
            <a:off x="1216475" y="2474175"/>
            <a:ext cx="35454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p64"/>
          <p:cNvPicPr preferRelativeResize="0"/>
          <p:nvPr/>
        </p:nvPicPr>
        <p:blipFill rotWithShape="1">
          <a:blip r:embed="rId4">
            <a:alphaModFix/>
          </a:blip>
          <a:srcRect b="13186" l="0" r="0" t="0"/>
          <a:stretch/>
        </p:blipFill>
        <p:spPr>
          <a:xfrm>
            <a:off x="344500" y="2690649"/>
            <a:ext cx="287401" cy="249499"/>
          </a:xfrm>
          <a:prstGeom prst="rect">
            <a:avLst/>
          </a:prstGeom>
          <a:noFill/>
          <a:ln>
            <a:noFill/>
          </a:ln>
        </p:spPr>
      </p:pic>
      <p:sp>
        <p:nvSpPr>
          <p:cNvPr id="1268" name="Google Shape;1268;p64"/>
          <p:cNvSpPr/>
          <p:nvPr/>
        </p:nvSpPr>
        <p:spPr>
          <a:xfrm>
            <a:off x="1405125" y="1987738"/>
            <a:ext cx="36666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4"/>
          <p:cNvSpPr/>
          <p:nvPr/>
        </p:nvSpPr>
        <p:spPr>
          <a:xfrm>
            <a:off x="530425" y="2754575"/>
            <a:ext cx="43629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4"/>
          <p:cNvSpPr/>
          <p:nvPr/>
        </p:nvSpPr>
        <p:spPr>
          <a:xfrm>
            <a:off x="1366000" y="2993575"/>
            <a:ext cx="36666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4"/>
          <p:cNvSpPr/>
          <p:nvPr/>
        </p:nvSpPr>
        <p:spPr>
          <a:xfrm>
            <a:off x="1117725" y="3468175"/>
            <a:ext cx="43629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4"/>
          <p:cNvSpPr/>
          <p:nvPr/>
        </p:nvSpPr>
        <p:spPr>
          <a:xfrm>
            <a:off x="2239875" y="3215275"/>
            <a:ext cx="26535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4"/>
          <p:cNvSpPr/>
          <p:nvPr/>
        </p:nvSpPr>
        <p:spPr>
          <a:xfrm>
            <a:off x="1216475" y="1733650"/>
            <a:ext cx="36666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4"/>
          <p:cNvSpPr/>
          <p:nvPr/>
        </p:nvSpPr>
        <p:spPr>
          <a:xfrm>
            <a:off x="2108275" y="3724125"/>
            <a:ext cx="32016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4"/>
          <p:cNvSpPr/>
          <p:nvPr/>
        </p:nvSpPr>
        <p:spPr>
          <a:xfrm>
            <a:off x="1993150" y="3979450"/>
            <a:ext cx="37680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4"/>
          <p:cNvSpPr/>
          <p:nvPr/>
        </p:nvSpPr>
        <p:spPr>
          <a:xfrm>
            <a:off x="1962700" y="2192600"/>
            <a:ext cx="3225000" cy="249600"/>
          </a:xfrm>
          <a:prstGeom prst="stripedRightArrow">
            <a:avLst>
              <a:gd fmla="val 50000" name="adj1"/>
              <a:gd fmla="val 50000" name="adj2"/>
            </a:avLst>
          </a:prstGeom>
          <a:solidFill>
            <a:srgbClr val="B31412">
              <a:alpha val="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4"/>
          <p:cNvSpPr txBox="1"/>
          <p:nvPr/>
        </p:nvSpPr>
        <p:spPr>
          <a:xfrm>
            <a:off x="-13950" y="2054375"/>
            <a:ext cx="9171900" cy="1077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8F9FA"/>
                </a:solidFill>
                <a:latin typeface="Google Sans"/>
                <a:ea typeface="Google Sans"/>
                <a:cs typeface="Google Sans"/>
                <a:sym typeface="Google Sans"/>
              </a:rPr>
              <a:t>How do we scale to billions of users?</a:t>
            </a:r>
            <a:endParaRPr sz="3600">
              <a:solidFill>
                <a:srgbClr val="F8F9FA"/>
              </a:solidFill>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1" name="Shape 1281"/>
        <p:cNvGrpSpPr/>
        <p:nvPr/>
      </p:nvGrpSpPr>
      <p:grpSpPr>
        <a:xfrm>
          <a:off x="0" y="0"/>
          <a:ext cx="0" cy="0"/>
          <a:chOff x="0" y="0"/>
          <a:chExt cx="0" cy="0"/>
        </a:xfrm>
      </p:grpSpPr>
      <p:sp>
        <p:nvSpPr>
          <p:cNvPr id="1282" name="Google Shape;1282;p65"/>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Anatomy of a Keyword Spotting Application</a:t>
            </a:r>
            <a:endParaRPr>
              <a:solidFill>
                <a:schemeClr val="dk1"/>
              </a:solidFill>
            </a:endParaRPr>
          </a:p>
          <a:p>
            <a:pPr indent="0" lvl="0" marL="0" rtl="0" algn="l">
              <a:spcBef>
                <a:spcPts val="0"/>
              </a:spcBef>
              <a:spcAft>
                <a:spcPts val="0"/>
              </a:spcAft>
              <a:buNone/>
            </a:pPr>
            <a:r>
              <a:t/>
            </a:r>
            <a:endParaRPr/>
          </a:p>
        </p:txBody>
      </p:sp>
      <p:sp>
        <p:nvSpPr>
          <p:cNvPr id="1283" name="Google Shape;1283;p65"/>
          <p:cNvSpPr/>
          <p:nvPr/>
        </p:nvSpPr>
        <p:spPr>
          <a:xfrm>
            <a:off x="5044150" y="1592763"/>
            <a:ext cx="2839320" cy="22143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65"/>
          <p:cNvGrpSpPr/>
          <p:nvPr/>
        </p:nvGrpSpPr>
        <p:grpSpPr>
          <a:xfrm>
            <a:off x="6262202" y="1413804"/>
            <a:ext cx="1347533" cy="1690620"/>
            <a:chOff x="6146574" y="1233500"/>
            <a:chExt cx="1764942" cy="2214302"/>
          </a:xfrm>
        </p:grpSpPr>
        <p:pic>
          <p:nvPicPr>
            <p:cNvPr id="1285" name="Google Shape;1285;p65"/>
            <p:cNvPicPr preferRelativeResize="0"/>
            <p:nvPr/>
          </p:nvPicPr>
          <p:blipFill>
            <a:blip r:embed="rId3">
              <a:alphaModFix/>
            </a:blip>
            <a:stretch>
              <a:fillRect/>
            </a:stretch>
          </p:blipFill>
          <p:spPr>
            <a:xfrm>
              <a:off x="6146574" y="1233500"/>
              <a:ext cx="782292" cy="2214302"/>
            </a:xfrm>
            <a:prstGeom prst="rect">
              <a:avLst/>
            </a:prstGeom>
            <a:noFill/>
            <a:ln>
              <a:noFill/>
            </a:ln>
          </p:spPr>
        </p:pic>
        <p:pic>
          <p:nvPicPr>
            <p:cNvPr id="1286" name="Google Shape;1286;p65"/>
            <p:cNvPicPr preferRelativeResize="0"/>
            <p:nvPr/>
          </p:nvPicPr>
          <p:blipFill>
            <a:blip r:embed="rId3">
              <a:alphaModFix/>
            </a:blip>
            <a:stretch>
              <a:fillRect/>
            </a:stretch>
          </p:blipFill>
          <p:spPr>
            <a:xfrm flipH="1">
              <a:off x="6634224" y="1233500"/>
              <a:ext cx="841750" cy="2214302"/>
            </a:xfrm>
            <a:prstGeom prst="rect">
              <a:avLst/>
            </a:prstGeom>
            <a:noFill/>
            <a:ln>
              <a:noFill/>
            </a:ln>
          </p:spPr>
        </p:pic>
        <p:pic>
          <p:nvPicPr>
            <p:cNvPr id="1287" name="Google Shape;1287;p65"/>
            <p:cNvPicPr preferRelativeResize="0"/>
            <p:nvPr/>
          </p:nvPicPr>
          <p:blipFill>
            <a:blip r:embed="rId3">
              <a:alphaModFix/>
            </a:blip>
            <a:stretch>
              <a:fillRect/>
            </a:stretch>
          </p:blipFill>
          <p:spPr>
            <a:xfrm>
              <a:off x="7129224" y="1233500"/>
              <a:ext cx="782292" cy="2214302"/>
            </a:xfrm>
            <a:prstGeom prst="rect">
              <a:avLst/>
            </a:prstGeom>
            <a:noFill/>
            <a:ln>
              <a:noFill/>
            </a:ln>
          </p:spPr>
        </p:pic>
      </p:grpSp>
      <p:pic>
        <p:nvPicPr>
          <p:cNvPr id="1288" name="Google Shape;1288;p65"/>
          <p:cNvPicPr preferRelativeResize="0"/>
          <p:nvPr/>
        </p:nvPicPr>
        <p:blipFill rotWithShape="1">
          <a:blip r:embed="rId4">
            <a:alphaModFix amt="20000"/>
          </a:blip>
          <a:srcRect b="13186" l="0" r="0" t="0"/>
          <a:stretch/>
        </p:blipFill>
        <p:spPr>
          <a:xfrm>
            <a:off x="661725" y="2004924"/>
            <a:ext cx="287401" cy="249499"/>
          </a:xfrm>
          <a:prstGeom prst="rect">
            <a:avLst/>
          </a:prstGeom>
          <a:noFill/>
          <a:ln>
            <a:noFill/>
          </a:ln>
        </p:spPr>
      </p:pic>
      <p:pic>
        <p:nvPicPr>
          <p:cNvPr id="1289" name="Google Shape;1289;p65"/>
          <p:cNvPicPr preferRelativeResize="0"/>
          <p:nvPr/>
        </p:nvPicPr>
        <p:blipFill rotWithShape="1">
          <a:blip r:embed="rId4">
            <a:alphaModFix amt="20000"/>
          </a:blip>
          <a:srcRect b="13186" l="0" r="0" t="0"/>
          <a:stretch/>
        </p:blipFill>
        <p:spPr>
          <a:xfrm>
            <a:off x="949125" y="1988686"/>
            <a:ext cx="287401" cy="249499"/>
          </a:xfrm>
          <a:prstGeom prst="rect">
            <a:avLst/>
          </a:prstGeom>
          <a:noFill/>
          <a:ln>
            <a:noFill/>
          </a:ln>
        </p:spPr>
      </p:pic>
      <p:pic>
        <p:nvPicPr>
          <p:cNvPr id="1290" name="Google Shape;1290;p65"/>
          <p:cNvPicPr preferRelativeResize="0"/>
          <p:nvPr/>
        </p:nvPicPr>
        <p:blipFill rotWithShape="1">
          <a:blip r:embed="rId4">
            <a:alphaModFix amt="20000"/>
          </a:blip>
          <a:srcRect b="13186" l="0" r="0" t="0"/>
          <a:stretch/>
        </p:blipFill>
        <p:spPr>
          <a:xfrm>
            <a:off x="1117725" y="1634611"/>
            <a:ext cx="287401" cy="249499"/>
          </a:xfrm>
          <a:prstGeom prst="rect">
            <a:avLst/>
          </a:prstGeom>
          <a:noFill/>
          <a:ln>
            <a:noFill/>
          </a:ln>
        </p:spPr>
      </p:pic>
      <p:pic>
        <p:nvPicPr>
          <p:cNvPr id="1291" name="Google Shape;1291;p65"/>
          <p:cNvPicPr preferRelativeResize="0"/>
          <p:nvPr/>
        </p:nvPicPr>
        <p:blipFill rotWithShape="1">
          <a:blip r:embed="rId4">
            <a:alphaModFix amt="20000"/>
          </a:blip>
          <a:srcRect b="13186" l="0" r="0" t="0"/>
          <a:stretch/>
        </p:blipFill>
        <p:spPr>
          <a:xfrm>
            <a:off x="1584575" y="2004924"/>
            <a:ext cx="287401" cy="249499"/>
          </a:xfrm>
          <a:prstGeom prst="rect">
            <a:avLst/>
          </a:prstGeom>
          <a:noFill/>
          <a:ln>
            <a:noFill/>
          </a:ln>
        </p:spPr>
      </p:pic>
      <p:pic>
        <p:nvPicPr>
          <p:cNvPr id="1292" name="Google Shape;1292;p65"/>
          <p:cNvPicPr preferRelativeResize="0"/>
          <p:nvPr/>
        </p:nvPicPr>
        <p:blipFill rotWithShape="1">
          <a:blip r:embed="rId4">
            <a:alphaModFix amt="20000"/>
          </a:blip>
          <a:srcRect b="13186" l="0" r="0" t="0"/>
          <a:stretch/>
        </p:blipFill>
        <p:spPr>
          <a:xfrm>
            <a:off x="1297175" y="2004924"/>
            <a:ext cx="287401" cy="249499"/>
          </a:xfrm>
          <a:prstGeom prst="rect">
            <a:avLst/>
          </a:prstGeom>
          <a:noFill/>
          <a:ln>
            <a:noFill/>
          </a:ln>
        </p:spPr>
      </p:pic>
      <p:pic>
        <p:nvPicPr>
          <p:cNvPr id="1293" name="Google Shape;1293;p65"/>
          <p:cNvPicPr preferRelativeResize="0"/>
          <p:nvPr/>
        </p:nvPicPr>
        <p:blipFill rotWithShape="1">
          <a:blip r:embed="rId4">
            <a:alphaModFix amt="20000"/>
          </a:blip>
          <a:srcRect b="13186" l="0" r="0" t="0"/>
          <a:stretch/>
        </p:blipFill>
        <p:spPr>
          <a:xfrm>
            <a:off x="1490700" y="2736474"/>
            <a:ext cx="287401" cy="249499"/>
          </a:xfrm>
          <a:prstGeom prst="rect">
            <a:avLst/>
          </a:prstGeom>
          <a:noFill/>
          <a:ln>
            <a:noFill/>
          </a:ln>
        </p:spPr>
      </p:pic>
      <p:pic>
        <p:nvPicPr>
          <p:cNvPr id="1294" name="Google Shape;1294;p65"/>
          <p:cNvPicPr preferRelativeResize="0"/>
          <p:nvPr/>
        </p:nvPicPr>
        <p:blipFill rotWithShape="1">
          <a:blip r:embed="rId4">
            <a:alphaModFix amt="20000"/>
          </a:blip>
          <a:srcRect b="13186" l="0" r="0" t="0"/>
          <a:stretch/>
        </p:blipFill>
        <p:spPr>
          <a:xfrm>
            <a:off x="1778100" y="1724974"/>
            <a:ext cx="287401" cy="249499"/>
          </a:xfrm>
          <a:prstGeom prst="rect">
            <a:avLst/>
          </a:prstGeom>
          <a:noFill/>
          <a:ln>
            <a:noFill/>
          </a:ln>
        </p:spPr>
      </p:pic>
      <p:pic>
        <p:nvPicPr>
          <p:cNvPr id="1295" name="Google Shape;1295;p65"/>
          <p:cNvPicPr preferRelativeResize="0"/>
          <p:nvPr/>
        </p:nvPicPr>
        <p:blipFill rotWithShape="1">
          <a:blip r:embed="rId4">
            <a:alphaModFix amt="20000"/>
          </a:blip>
          <a:srcRect b="13186" l="0" r="0" t="0"/>
          <a:stretch/>
        </p:blipFill>
        <p:spPr>
          <a:xfrm>
            <a:off x="1778100" y="2519074"/>
            <a:ext cx="287401" cy="249499"/>
          </a:xfrm>
          <a:prstGeom prst="rect">
            <a:avLst/>
          </a:prstGeom>
          <a:noFill/>
          <a:ln>
            <a:noFill/>
          </a:ln>
        </p:spPr>
      </p:pic>
      <p:pic>
        <p:nvPicPr>
          <p:cNvPr id="1296" name="Google Shape;1296;p65"/>
          <p:cNvPicPr preferRelativeResize="0"/>
          <p:nvPr/>
        </p:nvPicPr>
        <p:blipFill rotWithShape="1">
          <a:blip r:embed="rId4">
            <a:alphaModFix amt="20000"/>
          </a:blip>
          <a:srcRect b="13186" l="0" r="0" t="0"/>
          <a:stretch/>
        </p:blipFill>
        <p:spPr>
          <a:xfrm>
            <a:off x="2003500" y="2166099"/>
            <a:ext cx="287401" cy="249499"/>
          </a:xfrm>
          <a:prstGeom prst="rect">
            <a:avLst/>
          </a:prstGeom>
          <a:noFill/>
          <a:ln>
            <a:noFill/>
          </a:ln>
        </p:spPr>
      </p:pic>
      <p:pic>
        <p:nvPicPr>
          <p:cNvPr id="1297" name="Google Shape;1297;p65"/>
          <p:cNvPicPr preferRelativeResize="0"/>
          <p:nvPr/>
        </p:nvPicPr>
        <p:blipFill rotWithShape="1">
          <a:blip r:embed="rId4">
            <a:alphaModFix amt="20000"/>
          </a:blip>
          <a:srcRect b="13186" l="0" r="0" t="0"/>
          <a:stretch/>
        </p:blipFill>
        <p:spPr>
          <a:xfrm>
            <a:off x="1644925" y="2355174"/>
            <a:ext cx="287401" cy="249499"/>
          </a:xfrm>
          <a:prstGeom prst="rect">
            <a:avLst/>
          </a:prstGeom>
          <a:noFill/>
          <a:ln>
            <a:noFill/>
          </a:ln>
        </p:spPr>
      </p:pic>
      <p:pic>
        <p:nvPicPr>
          <p:cNvPr id="1298" name="Google Shape;1298;p65"/>
          <p:cNvPicPr preferRelativeResize="0"/>
          <p:nvPr/>
        </p:nvPicPr>
        <p:blipFill rotWithShape="1">
          <a:blip r:embed="rId4">
            <a:alphaModFix amt="20000"/>
          </a:blip>
          <a:srcRect b="13186" l="0" r="0" t="0"/>
          <a:stretch/>
        </p:blipFill>
        <p:spPr>
          <a:xfrm>
            <a:off x="2543400" y="1911124"/>
            <a:ext cx="287401" cy="249499"/>
          </a:xfrm>
          <a:prstGeom prst="rect">
            <a:avLst/>
          </a:prstGeom>
          <a:noFill/>
          <a:ln>
            <a:noFill/>
          </a:ln>
        </p:spPr>
      </p:pic>
      <p:pic>
        <p:nvPicPr>
          <p:cNvPr id="1299" name="Google Shape;1299;p65"/>
          <p:cNvPicPr preferRelativeResize="0"/>
          <p:nvPr/>
        </p:nvPicPr>
        <p:blipFill rotWithShape="1">
          <a:blip r:embed="rId4">
            <a:alphaModFix amt="20000"/>
          </a:blip>
          <a:srcRect b="13186" l="0" r="0" t="0"/>
          <a:stretch/>
        </p:blipFill>
        <p:spPr>
          <a:xfrm>
            <a:off x="1447913" y="1539574"/>
            <a:ext cx="287401" cy="249499"/>
          </a:xfrm>
          <a:prstGeom prst="rect">
            <a:avLst/>
          </a:prstGeom>
          <a:noFill/>
          <a:ln>
            <a:noFill/>
          </a:ln>
        </p:spPr>
      </p:pic>
      <p:pic>
        <p:nvPicPr>
          <p:cNvPr id="1300" name="Google Shape;1300;p65"/>
          <p:cNvPicPr preferRelativeResize="0"/>
          <p:nvPr/>
        </p:nvPicPr>
        <p:blipFill rotWithShape="1">
          <a:blip r:embed="rId4">
            <a:alphaModFix amt="20000"/>
          </a:blip>
          <a:srcRect b="13186" l="0" r="0" t="0"/>
          <a:stretch/>
        </p:blipFill>
        <p:spPr>
          <a:xfrm>
            <a:off x="2220025" y="1974474"/>
            <a:ext cx="287401" cy="249499"/>
          </a:xfrm>
          <a:prstGeom prst="rect">
            <a:avLst/>
          </a:prstGeom>
          <a:noFill/>
          <a:ln>
            <a:noFill/>
          </a:ln>
        </p:spPr>
      </p:pic>
      <p:pic>
        <p:nvPicPr>
          <p:cNvPr id="1301" name="Google Shape;1301;p65"/>
          <p:cNvPicPr preferRelativeResize="0"/>
          <p:nvPr/>
        </p:nvPicPr>
        <p:blipFill rotWithShape="1">
          <a:blip r:embed="rId4">
            <a:alphaModFix amt="20000"/>
          </a:blip>
          <a:srcRect b="13186" l="0" r="0" t="0"/>
          <a:stretch/>
        </p:blipFill>
        <p:spPr>
          <a:xfrm>
            <a:off x="2636825" y="2441149"/>
            <a:ext cx="287401" cy="249499"/>
          </a:xfrm>
          <a:prstGeom prst="rect">
            <a:avLst/>
          </a:prstGeom>
          <a:noFill/>
          <a:ln>
            <a:noFill/>
          </a:ln>
        </p:spPr>
      </p:pic>
      <p:pic>
        <p:nvPicPr>
          <p:cNvPr id="1302" name="Google Shape;1302;p65"/>
          <p:cNvPicPr preferRelativeResize="0"/>
          <p:nvPr/>
        </p:nvPicPr>
        <p:blipFill rotWithShape="1">
          <a:blip r:embed="rId4">
            <a:alphaModFix amt="20000"/>
          </a:blip>
          <a:srcRect b="13186" l="0" r="0" t="0"/>
          <a:stretch/>
        </p:blipFill>
        <p:spPr>
          <a:xfrm>
            <a:off x="1244600" y="2486974"/>
            <a:ext cx="287401" cy="249499"/>
          </a:xfrm>
          <a:prstGeom prst="rect">
            <a:avLst/>
          </a:prstGeom>
          <a:noFill/>
          <a:ln>
            <a:noFill/>
          </a:ln>
        </p:spPr>
      </p:pic>
      <p:pic>
        <p:nvPicPr>
          <p:cNvPr id="1303" name="Google Shape;1303;p65"/>
          <p:cNvPicPr preferRelativeResize="0"/>
          <p:nvPr/>
        </p:nvPicPr>
        <p:blipFill rotWithShape="1">
          <a:blip r:embed="rId4">
            <a:alphaModFix amt="20000"/>
          </a:blip>
          <a:srcRect b="13186" l="0" r="0" t="0"/>
          <a:stretch/>
        </p:blipFill>
        <p:spPr>
          <a:xfrm>
            <a:off x="2220025" y="2441149"/>
            <a:ext cx="287401" cy="249499"/>
          </a:xfrm>
          <a:prstGeom prst="rect">
            <a:avLst/>
          </a:prstGeom>
          <a:noFill/>
          <a:ln>
            <a:noFill/>
          </a:ln>
        </p:spPr>
      </p:pic>
      <p:pic>
        <p:nvPicPr>
          <p:cNvPr id="1304" name="Google Shape;1304;p65"/>
          <p:cNvPicPr preferRelativeResize="0"/>
          <p:nvPr/>
        </p:nvPicPr>
        <p:blipFill rotWithShape="1">
          <a:blip r:embed="rId4">
            <a:alphaModFix amt="20000"/>
          </a:blip>
          <a:srcRect b="13186" l="0" r="0" t="0"/>
          <a:stretch/>
        </p:blipFill>
        <p:spPr>
          <a:xfrm>
            <a:off x="587700" y="2901149"/>
            <a:ext cx="287401" cy="249499"/>
          </a:xfrm>
          <a:prstGeom prst="rect">
            <a:avLst/>
          </a:prstGeom>
          <a:noFill/>
          <a:ln>
            <a:noFill/>
          </a:ln>
        </p:spPr>
      </p:pic>
      <p:pic>
        <p:nvPicPr>
          <p:cNvPr id="1305" name="Google Shape;1305;p65"/>
          <p:cNvPicPr preferRelativeResize="0"/>
          <p:nvPr/>
        </p:nvPicPr>
        <p:blipFill rotWithShape="1">
          <a:blip r:embed="rId4">
            <a:alphaModFix amt="20000"/>
          </a:blip>
          <a:srcRect b="13186" l="0" r="0" t="0"/>
          <a:stretch/>
        </p:blipFill>
        <p:spPr>
          <a:xfrm>
            <a:off x="1033500" y="2342774"/>
            <a:ext cx="287401" cy="249499"/>
          </a:xfrm>
          <a:prstGeom prst="rect">
            <a:avLst/>
          </a:prstGeom>
          <a:noFill/>
          <a:ln>
            <a:noFill/>
          </a:ln>
        </p:spPr>
      </p:pic>
      <p:pic>
        <p:nvPicPr>
          <p:cNvPr id="1306" name="Google Shape;1306;p65"/>
          <p:cNvPicPr preferRelativeResize="0"/>
          <p:nvPr/>
        </p:nvPicPr>
        <p:blipFill rotWithShape="1">
          <a:blip r:embed="rId4">
            <a:alphaModFix amt="20000"/>
          </a:blip>
          <a:srcRect b="13186" l="0" r="0" t="0"/>
          <a:stretch/>
        </p:blipFill>
        <p:spPr>
          <a:xfrm>
            <a:off x="968975" y="3295799"/>
            <a:ext cx="287401" cy="249499"/>
          </a:xfrm>
          <a:prstGeom prst="rect">
            <a:avLst/>
          </a:prstGeom>
          <a:noFill/>
          <a:ln>
            <a:noFill/>
          </a:ln>
        </p:spPr>
      </p:pic>
      <p:pic>
        <p:nvPicPr>
          <p:cNvPr id="1307" name="Google Shape;1307;p65"/>
          <p:cNvPicPr preferRelativeResize="0"/>
          <p:nvPr/>
        </p:nvPicPr>
        <p:blipFill rotWithShape="1">
          <a:blip r:embed="rId4">
            <a:alphaModFix amt="20000"/>
          </a:blip>
          <a:srcRect b="13186" l="0" r="0" t="0"/>
          <a:stretch/>
        </p:blipFill>
        <p:spPr>
          <a:xfrm>
            <a:off x="681575" y="3295799"/>
            <a:ext cx="287401" cy="249499"/>
          </a:xfrm>
          <a:prstGeom prst="rect">
            <a:avLst/>
          </a:prstGeom>
          <a:noFill/>
          <a:ln>
            <a:noFill/>
          </a:ln>
        </p:spPr>
      </p:pic>
      <p:pic>
        <p:nvPicPr>
          <p:cNvPr id="1308" name="Google Shape;1308;p65"/>
          <p:cNvPicPr preferRelativeResize="0"/>
          <p:nvPr/>
        </p:nvPicPr>
        <p:blipFill rotWithShape="1">
          <a:blip r:embed="rId4">
            <a:alphaModFix amt="20000"/>
          </a:blip>
          <a:srcRect b="13186" l="0" r="0" t="0"/>
          <a:stretch/>
        </p:blipFill>
        <p:spPr>
          <a:xfrm>
            <a:off x="855250" y="2768574"/>
            <a:ext cx="287401" cy="249499"/>
          </a:xfrm>
          <a:prstGeom prst="rect">
            <a:avLst/>
          </a:prstGeom>
          <a:noFill/>
          <a:ln>
            <a:noFill/>
          </a:ln>
        </p:spPr>
      </p:pic>
      <p:pic>
        <p:nvPicPr>
          <p:cNvPr id="1309" name="Google Shape;1309;p65"/>
          <p:cNvPicPr preferRelativeResize="0"/>
          <p:nvPr/>
        </p:nvPicPr>
        <p:blipFill rotWithShape="1">
          <a:blip r:embed="rId4">
            <a:alphaModFix amt="20000"/>
          </a:blip>
          <a:srcRect b="13186" l="0" r="0" t="0"/>
          <a:stretch/>
        </p:blipFill>
        <p:spPr>
          <a:xfrm>
            <a:off x="1162500" y="3015849"/>
            <a:ext cx="287401" cy="249499"/>
          </a:xfrm>
          <a:prstGeom prst="rect">
            <a:avLst/>
          </a:prstGeom>
          <a:noFill/>
          <a:ln>
            <a:noFill/>
          </a:ln>
        </p:spPr>
      </p:pic>
      <p:pic>
        <p:nvPicPr>
          <p:cNvPr id="1310" name="Google Shape;1310;p65"/>
          <p:cNvPicPr preferRelativeResize="0"/>
          <p:nvPr/>
        </p:nvPicPr>
        <p:blipFill rotWithShape="1">
          <a:blip r:embed="rId4">
            <a:alphaModFix amt="20000"/>
          </a:blip>
          <a:srcRect b="13186" l="0" r="0" t="0"/>
          <a:stretch/>
        </p:blipFill>
        <p:spPr>
          <a:xfrm>
            <a:off x="1297175" y="3898099"/>
            <a:ext cx="287401" cy="249499"/>
          </a:xfrm>
          <a:prstGeom prst="rect">
            <a:avLst/>
          </a:prstGeom>
          <a:noFill/>
          <a:ln>
            <a:noFill/>
          </a:ln>
        </p:spPr>
      </p:pic>
      <p:pic>
        <p:nvPicPr>
          <p:cNvPr id="1311" name="Google Shape;1311;p65"/>
          <p:cNvPicPr preferRelativeResize="0"/>
          <p:nvPr/>
        </p:nvPicPr>
        <p:blipFill rotWithShape="1">
          <a:blip r:embed="rId4">
            <a:alphaModFix amt="20000"/>
          </a:blip>
          <a:srcRect b="13186" l="0" r="0" t="0"/>
          <a:stretch/>
        </p:blipFill>
        <p:spPr>
          <a:xfrm>
            <a:off x="1387900" y="3456974"/>
            <a:ext cx="287401" cy="249499"/>
          </a:xfrm>
          <a:prstGeom prst="rect">
            <a:avLst/>
          </a:prstGeom>
          <a:noFill/>
          <a:ln>
            <a:noFill/>
          </a:ln>
        </p:spPr>
      </p:pic>
      <p:pic>
        <p:nvPicPr>
          <p:cNvPr id="1312" name="Google Shape;1312;p65"/>
          <p:cNvPicPr preferRelativeResize="0"/>
          <p:nvPr/>
        </p:nvPicPr>
        <p:blipFill rotWithShape="1">
          <a:blip r:embed="rId4">
            <a:alphaModFix amt="20000"/>
          </a:blip>
          <a:srcRect b="13186" l="0" r="0" t="0"/>
          <a:stretch/>
        </p:blipFill>
        <p:spPr>
          <a:xfrm>
            <a:off x="1029325" y="3646049"/>
            <a:ext cx="287401" cy="249499"/>
          </a:xfrm>
          <a:prstGeom prst="rect">
            <a:avLst/>
          </a:prstGeom>
          <a:noFill/>
          <a:ln>
            <a:noFill/>
          </a:ln>
        </p:spPr>
      </p:pic>
      <p:pic>
        <p:nvPicPr>
          <p:cNvPr id="1313" name="Google Shape;1313;p65"/>
          <p:cNvPicPr preferRelativeResize="0"/>
          <p:nvPr/>
        </p:nvPicPr>
        <p:blipFill rotWithShape="1">
          <a:blip r:embed="rId4">
            <a:alphaModFix amt="20000"/>
          </a:blip>
          <a:srcRect b="13186" l="0" r="0" t="0"/>
          <a:stretch/>
        </p:blipFill>
        <p:spPr>
          <a:xfrm>
            <a:off x="1855550" y="3366299"/>
            <a:ext cx="287401" cy="249499"/>
          </a:xfrm>
          <a:prstGeom prst="rect">
            <a:avLst/>
          </a:prstGeom>
          <a:noFill/>
          <a:ln>
            <a:noFill/>
          </a:ln>
        </p:spPr>
      </p:pic>
      <p:pic>
        <p:nvPicPr>
          <p:cNvPr id="1314" name="Google Shape;1314;p65"/>
          <p:cNvPicPr preferRelativeResize="0"/>
          <p:nvPr/>
        </p:nvPicPr>
        <p:blipFill rotWithShape="1">
          <a:blip r:embed="rId4">
            <a:alphaModFix amt="20000"/>
          </a:blip>
          <a:srcRect b="13186" l="0" r="0" t="0"/>
          <a:stretch/>
        </p:blipFill>
        <p:spPr>
          <a:xfrm>
            <a:off x="1715975" y="2847274"/>
            <a:ext cx="287401" cy="249499"/>
          </a:xfrm>
          <a:prstGeom prst="rect">
            <a:avLst/>
          </a:prstGeom>
          <a:noFill/>
          <a:ln>
            <a:noFill/>
          </a:ln>
        </p:spPr>
      </p:pic>
      <p:pic>
        <p:nvPicPr>
          <p:cNvPr id="1315" name="Google Shape;1315;p65"/>
          <p:cNvPicPr preferRelativeResize="0"/>
          <p:nvPr/>
        </p:nvPicPr>
        <p:blipFill rotWithShape="1">
          <a:blip r:embed="rId4">
            <a:alphaModFix amt="20000"/>
          </a:blip>
          <a:srcRect b="13186" l="0" r="0" t="0"/>
          <a:stretch/>
        </p:blipFill>
        <p:spPr>
          <a:xfrm>
            <a:off x="1604425" y="3265349"/>
            <a:ext cx="287401" cy="249499"/>
          </a:xfrm>
          <a:prstGeom prst="rect">
            <a:avLst/>
          </a:prstGeom>
          <a:noFill/>
          <a:ln>
            <a:noFill/>
          </a:ln>
        </p:spPr>
      </p:pic>
      <p:pic>
        <p:nvPicPr>
          <p:cNvPr id="1316" name="Google Shape;1316;p65"/>
          <p:cNvPicPr preferRelativeResize="0"/>
          <p:nvPr/>
        </p:nvPicPr>
        <p:blipFill rotWithShape="1">
          <a:blip r:embed="rId4">
            <a:alphaModFix amt="20000"/>
          </a:blip>
          <a:srcRect b="13186" l="0" r="0" t="0"/>
          <a:stretch/>
        </p:blipFill>
        <p:spPr>
          <a:xfrm>
            <a:off x="2088600" y="2847274"/>
            <a:ext cx="287401" cy="249499"/>
          </a:xfrm>
          <a:prstGeom prst="rect">
            <a:avLst/>
          </a:prstGeom>
          <a:noFill/>
          <a:ln>
            <a:noFill/>
          </a:ln>
        </p:spPr>
      </p:pic>
      <p:pic>
        <p:nvPicPr>
          <p:cNvPr id="1317" name="Google Shape;1317;p65"/>
          <p:cNvPicPr preferRelativeResize="0"/>
          <p:nvPr/>
        </p:nvPicPr>
        <p:blipFill rotWithShape="1">
          <a:blip r:embed="rId4">
            <a:alphaModFix amt="20000"/>
          </a:blip>
          <a:srcRect b="13186" l="0" r="0" t="0"/>
          <a:stretch/>
        </p:blipFill>
        <p:spPr>
          <a:xfrm>
            <a:off x="507200" y="2355174"/>
            <a:ext cx="287401" cy="249499"/>
          </a:xfrm>
          <a:prstGeom prst="rect">
            <a:avLst/>
          </a:prstGeom>
          <a:noFill/>
          <a:ln>
            <a:noFill/>
          </a:ln>
        </p:spPr>
      </p:pic>
      <p:pic>
        <p:nvPicPr>
          <p:cNvPr id="1318" name="Google Shape;1318;p65"/>
          <p:cNvPicPr preferRelativeResize="0"/>
          <p:nvPr/>
        </p:nvPicPr>
        <p:blipFill rotWithShape="1">
          <a:blip r:embed="rId4">
            <a:alphaModFix amt="20000"/>
          </a:blip>
          <a:srcRect b="13186" l="0" r="0" t="0"/>
          <a:stretch/>
        </p:blipFill>
        <p:spPr>
          <a:xfrm>
            <a:off x="1675300" y="3747974"/>
            <a:ext cx="287401" cy="249499"/>
          </a:xfrm>
          <a:prstGeom prst="rect">
            <a:avLst/>
          </a:prstGeom>
          <a:noFill/>
          <a:ln>
            <a:noFill/>
          </a:ln>
        </p:spPr>
      </p:pic>
      <p:pic>
        <p:nvPicPr>
          <p:cNvPr id="1319" name="Google Shape;1319;p65"/>
          <p:cNvPicPr preferRelativeResize="0"/>
          <p:nvPr/>
        </p:nvPicPr>
        <p:blipFill rotWithShape="1">
          <a:blip r:embed="rId4">
            <a:alphaModFix amt="20000"/>
          </a:blip>
          <a:srcRect b="13186" l="0" r="0" t="0"/>
          <a:stretch/>
        </p:blipFill>
        <p:spPr>
          <a:xfrm>
            <a:off x="2697438" y="2160636"/>
            <a:ext cx="287401" cy="249499"/>
          </a:xfrm>
          <a:prstGeom prst="rect">
            <a:avLst/>
          </a:prstGeom>
          <a:noFill/>
          <a:ln>
            <a:noFill/>
          </a:ln>
        </p:spPr>
      </p:pic>
      <p:pic>
        <p:nvPicPr>
          <p:cNvPr id="1320" name="Google Shape;1320;p65"/>
          <p:cNvPicPr preferRelativeResize="0"/>
          <p:nvPr/>
        </p:nvPicPr>
        <p:blipFill rotWithShape="1">
          <a:blip r:embed="rId4">
            <a:alphaModFix amt="20000"/>
          </a:blip>
          <a:srcRect b="13186" l="0" r="0" t="0"/>
          <a:stretch/>
        </p:blipFill>
        <p:spPr>
          <a:xfrm>
            <a:off x="2929163" y="2493386"/>
            <a:ext cx="287401" cy="249499"/>
          </a:xfrm>
          <a:prstGeom prst="rect">
            <a:avLst/>
          </a:prstGeom>
          <a:noFill/>
          <a:ln>
            <a:noFill/>
          </a:ln>
        </p:spPr>
      </p:pic>
      <p:pic>
        <p:nvPicPr>
          <p:cNvPr id="1321" name="Google Shape;1321;p65"/>
          <p:cNvPicPr preferRelativeResize="0"/>
          <p:nvPr/>
        </p:nvPicPr>
        <p:blipFill rotWithShape="1">
          <a:blip r:embed="rId4">
            <a:alphaModFix amt="20000"/>
          </a:blip>
          <a:srcRect b="13186" l="0" r="0" t="0"/>
          <a:stretch/>
        </p:blipFill>
        <p:spPr>
          <a:xfrm>
            <a:off x="2866763" y="1764111"/>
            <a:ext cx="287401" cy="249499"/>
          </a:xfrm>
          <a:prstGeom prst="rect">
            <a:avLst/>
          </a:prstGeom>
          <a:noFill/>
          <a:ln>
            <a:noFill/>
          </a:ln>
        </p:spPr>
      </p:pic>
      <p:pic>
        <p:nvPicPr>
          <p:cNvPr id="1322" name="Google Shape;1322;p65"/>
          <p:cNvPicPr preferRelativeResize="0"/>
          <p:nvPr/>
        </p:nvPicPr>
        <p:blipFill rotWithShape="1">
          <a:blip r:embed="rId4">
            <a:alphaModFix amt="20000"/>
          </a:blip>
          <a:srcRect b="13186" l="0" r="0" t="0"/>
          <a:stretch/>
        </p:blipFill>
        <p:spPr>
          <a:xfrm>
            <a:off x="3556438" y="2371436"/>
            <a:ext cx="287401" cy="249499"/>
          </a:xfrm>
          <a:prstGeom prst="rect">
            <a:avLst/>
          </a:prstGeom>
          <a:noFill/>
          <a:ln>
            <a:noFill/>
          </a:ln>
        </p:spPr>
      </p:pic>
      <p:pic>
        <p:nvPicPr>
          <p:cNvPr id="1323" name="Google Shape;1323;p65"/>
          <p:cNvPicPr preferRelativeResize="0"/>
          <p:nvPr/>
        </p:nvPicPr>
        <p:blipFill rotWithShape="1">
          <a:blip r:embed="rId4">
            <a:alphaModFix amt="20000"/>
          </a:blip>
          <a:srcRect b="13186" l="0" r="0" t="0"/>
          <a:stretch/>
        </p:blipFill>
        <p:spPr>
          <a:xfrm>
            <a:off x="3269038" y="2371436"/>
            <a:ext cx="287401" cy="249499"/>
          </a:xfrm>
          <a:prstGeom prst="rect">
            <a:avLst/>
          </a:prstGeom>
          <a:noFill/>
          <a:ln>
            <a:noFill/>
          </a:ln>
        </p:spPr>
      </p:pic>
      <p:pic>
        <p:nvPicPr>
          <p:cNvPr id="1324" name="Google Shape;1324;p65"/>
          <p:cNvPicPr preferRelativeResize="0"/>
          <p:nvPr/>
        </p:nvPicPr>
        <p:blipFill rotWithShape="1">
          <a:blip r:embed="rId4">
            <a:alphaModFix amt="20000"/>
          </a:blip>
          <a:srcRect b="13186" l="0" r="0" t="0"/>
          <a:stretch/>
        </p:blipFill>
        <p:spPr>
          <a:xfrm>
            <a:off x="3462563" y="3102986"/>
            <a:ext cx="287401" cy="249499"/>
          </a:xfrm>
          <a:prstGeom prst="rect">
            <a:avLst/>
          </a:prstGeom>
          <a:noFill/>
          <a:ln>
            <a:noFill/>
          </a:ln>
        </p:spPr>
      </p:pic>
      <p:pic>
        <p:nvPicPr>
          <p:cNvPr id="1325" name="Google Shape;1325;p65"/>
          <p:cNvPicPr preferRelativeResize="0"/>
          <p:nvPr/>
        </p:nvPicPr>
        <p:blipFill rotWithShape="1">
          <a:blip r:embed="rId4">
            <a:alphaModFix amt="20000"/>
          </a:blip>
          <a:srcRect b="13186" l="0" r="0" t="0"/>
          <a:stretch/>
        </p:blipFill>
        <p:spPr>
          <a:xfrm>
            <a:off x="3749963" y="2091486"/>
            <a:ext cx="287401" cy="249499"/>
          </a:xfrm>
          <a:prstGeom prst="rect">
            <a:avLst/>
          </a:prstGeom>
          <a:noFill/>
          <a:ln>
            <a:noFill/>
          </a:ln>
        </p:spPr>
      </p:pic>
      <p:pic>
        <p:nvPicPr>
          <p:cNvPr id="1326" name="Google Shape;1326;p65"/>
          <p:cNvPicPr preferRelativeResize="0"/>
          <p:nvPr/>
        </p:nvPicPr>
        <p:blipFill rotWithShape="1">
          <a:blip r:embed="rId4">
            <a:alphaModFix amt="20000"/>
          </a:blip>
          <a:srcRect b="13186" l="0" r="0" t="0"/>
          <a:stretch/>
        </p:blipFill>
        <p:spPr>
          <a:xfrm>
            <a:off x="3876438" y="2885586"/>
            <a:ext cx="287401" cy="249499"/>
          </a:xfrm>
          <a:prstGeom prst="rect">
            <a:avLst/>
          </a:prstGeom>
          <a:noFill/>
          <a:ln>
            <a:noFill/>
          </a:ln>
        </p:spPr>
      </p:pic>
      <p:pic>
        <p:nvPicPr>
          <p:cNvPr id="1327" name="Google Shape;1327;p65"/>
          <p:cNvPicPr preferRelativeResize="0"/>
          <p:nvPr/>
        </p:nvPicPr>
        <p:blipFill rotWithShape="1">
          <a:blip r:embed="rId4">
            <a:alphaModFix amt="20000"/>
          </a:blip>
          <a:srcRect b="13186" l="0" r="0" t="0"/>
          <a:stretch/>
        </p:blipFill>
        <p:spPr>
          <a:xfrm>
            <a:off x="3901263" y="2447011"/>
            <a:ext cx="287401" cy="249499"/>
          </a:xfrm>
          <a:prstGeom prst="rect">
            <a:avLst/>
          </a:prstGeom>
          <a:noFill/>
          <a:ln>
            <a:noFill/>
          </a:ln>
        </p:spPr>
      </p:pic>
      <p:pic>
        <p:nvPicPr>
          <p:cNvPr id="1328" name="Google Shape;1328;p65"/>
          <p:cNvPicPr preferRelativeResize="0"/>
          <p:nvPr/>
        </p:nvPicPr>
        <p:blipFill rotWithShape="1">
          <a:blip r:embed="rId4">
            <a:alphaModFix amt="20000"/>
          </a:blip>
          <a:srcRect b="13186" l="0" r="0" t="0"/>
          <a:stretch/>
        </p:blipFill>
        <p:spPr>
          <a:xfrm>
            <a:off x="3616788" y="2721686"/>
            <a:ext cx="287401" cy="249499"/>
          </a:xfrm>
          <a:prstGeom prst="rect">
            <a:avLst/>
          </a:prstGeom>
          <a:noFill/>
          <a:ln>
            <a:noFill/>
          </a:ln>
        </p:spPr>
      </p:pic>
      <p:pic>
        <p:nvPicPr>
          <p:cNvPr id="1329" name="Google Shape;1329;p65"/>
          <p:cNvPicPr preferRelativeResize="0"/>
          <p:nvPr/>
        </p:nvPicPr>
        <p:blipFill rotWithShape="1">
          <a:blip r:embed="rId4">
            <a:alphaModFix amt="20000"/>
          </a:blip>
          <a:srcRect b="13186" l="0" r="0" t="0"/>
          <a:stretch/>
        </p:blipFill>
        <p:spPr>
          <a:xfrm>
            <a:off x="2272625" y="3813636"/>
            <a:ext cx="287401" cy="249499"/>
          </a:xfrm>
          <a:prstGeom prst="rect">
            <a:avLst/>
          </a:prstGeom>
          <a:noFill/>
          <a:ln>
            <a:noFill/>
          </a:ln>
        </p:spPr>
      </p:pic>
      <p:pic>
        <p:nvPicPr>
          <p:cNvPr id="1330" name="Google Shape;1330;p65"/>
          <p:cNvPicPr preferRelativeResize="0"/>
          <p:nvPr/>
        </p:nvPicPr>
        <p:blipFill rotWithShape="1">
          <a:blip r:embed="rId4">
            <a:alphaModFix amt="20000"/>
          </a:blip>
          <a:srcRect b="13186" l="0" r="0" t="0"/>
          <a:stretch/>
        </p:blipFill>
        <p:spPr>
          <a:xfrm>
            <a:off x="3062113" y="2166111"/>
            <a:ext cx="287401" cy="249499"/>
          </a:xfrm>
          <a:prstGeom prst="rect">
            <a:avLst/>
          </a:prstGeom>
          <a:noFill/>
          <a:ln>
            <a:noFill/>
          </a:ln>
        </p:spPr>
      </p:pic>
      <p:pic>
        <p:nvPicPr>
          <p:cNvPr id="1331" name="Google Shape;1331;p65"/>
          <p:cNvPicPr preferRelativeResize="0"/>
          <p:nvPr/>
        </p:nvPicPr>
        <p:blipFill rotWithShape="1">
          <a:blip r:embed="rId4">
            <a:alphaModFix amt="20000"/>
          </a:blip>
          <a:srcRect b="13186" l="0" r="0" t="0"/>
          <a:stretch/>
        </p:blipFill>
        <p:spPr>
          <a:xfrm>
            <a:off x="4191888" y="2340986"/>
            <a:ext cx="287401" cy="249499"/>
          </a:xfrm>
          <a:prstGeom prst="rect">
            <a:avLst/>
          </a:prstGeom>
          <a:noFill/>
          <a:ln>
            <a:noFill/>
          </a:ln>
        </p:spPr>
      </p:pic>
      <p:pic>
        <p:nvPicPr>
          <p:cNvPr id="1332" name="Google Shape;1332;p65"/>
          <p:cNvPicPr preferRelativeResize="0"/>
          <p:nvPr/>
        </p:nvPicPr>
        <p:blipFill rotWithShape="1">
          <a:blip r:embed="rId4">
            <a:alphaModFix amt="20000"/>
          </a:blip>
          <a:srcRect b="13186" l="0" r="0" t="0"/>
          <a:stretch/>
        </p:blipFill>
        <p:spPr>
          <a:xfrm>
            <a:off x="2272625" y="3468886"/>
            <a:ext cx="287401" cy="249499"/>
          </a:xfrm>
          <a:prstGeom prst="rect">
            <a:avLst/>
          </a:prstGeom>
          <a:noFill/>
          <a:ln>
            <a:noFill/>
          </a:ln>
        </p:spPr>
      </p:pic>
      <p:pic>
        <p:nvPicPr>
          <p:cNvPr id="1333" name="Google Shape;1333;p65"/>
          <p:cNvPicPr preferRelativeResize="0"/>
          <p:nvPr/>
        </p:nvPicPr>
        <p:blipFill rotWithShape="1">
          <a:blip r:embed="rId4">
            <a:alphaModFix amt="20000"/>
          </a:blip>
          <a:srcRect b="13186" l="0" r="0" t="0"/>
          <a:stretch/>
        </p:blipFill>
        <p:spPr>
          <a:xfrm>
            <a:off x="3216463" y="2853486"/>
            <a:ext cx="287401" cy="249499"/>
          </a:xfrm>
          <a:prstGeom prst="rect">
            <a:avLst/>
          </a:prstGeom>
          <a:noFill/>
          <a:ln>
            <a:noFill/>
          </a:ln>
        </p:spPr>
      </p:pic>
      <p:pic>
        <p:nvPicPr>
          <p:cNvPr id="1334" name="Google Shape;1334;p65"/>
          <p:cNvPicPr preferRelativeResize="0"/>
          <p:nvPr/>
        </p:nvPicPr>
        <p:blipFill rotWithShape="1">
          <a:blip r:embed="rId4">
            <a:alphaModFix amt="20000"/>
          </a:blip>
          <a:srcRect b="13186" l="0" r="0" t="0"/>
          <a:stretch/>
        </p:blipFill>
        <p:spPr>
          <a:xfrm>
            <a:off x="4191888" y="2807661"/>
            <a:ext cx="287401" cy="249499"/>
          </a:xfrm>
          <a:prstGeom prst="rect">
            <a:avLst/>
          </a:prstGeom>
          <a:noFill/>
          <a:ln>
            <a:noFill/>
          </a:ln>
        </p:spPr>
      </p:pic>
      <p:pic>
        <p:nvPicPr>
          <p:cNvPr id="1335" name="Google Shape;1335;p65"/>
          <p:cNvPicPr preferRelativeResize="0"/>
          <p:nvPr/>
        </p:nvPicPr>
        <p:blipFill rotWithShape="1">
          <a:blip r:embed="rId4">
            <a:alphaModFix amt="20000"/>
          </a:blip>
          <a:srcRect b="13186" l="0" r="0" t="0"/>
          <a:stretch/>
        </p:blipFill>
        <p:spPr>
          <a:xfrm>
            <a:off x="2191663" y="3102986"/>
            <a:ext cx="287401" cy="249499"/>
          </a:xfrm>
          <a:prstGeom prst="rect">
            <a:avLst/>
          </a:prstGeom>
          <a:noFill/>
          <a:ln>
            <a:noFill/>
          </a:ln>
        </p:spPr>
      </p:pic>
      <p:pic>
        <p:nvPicPr>
          <p:cNvPr id="1336" name="Google Shape;1336;p65"/>
          <p:cNvPicPr preferRelativeResize="0"/>
          <p:nvPr/>
        </p:nvPicPr>
        <p:blipFill rotWithShape="1">
          <a:blip r:embed="rId4">
            <a:alphaModFix amt="20000"/>
          </a:blip>
          <a:srcRect b="13186" l="0" r="0" t="0"/>
          <a:stretch/>
        </p:blipFill>
        <p:spPr>
          <a:xfrm>
            <a:off x="2559563" y="3267661"/>
            <a:ext cx="287401" cy="249499"/>
          </a:xfrm>
          <a:prstGeom prst="rect">
            <a:avLst/>
          </a:prstGeom>
          <a:noFill/>
          <a:ln>
            <a:noFill/>
          </a:ln>
        </p:spPr>
      </p:pic>
      <p:pic>
        <p:nvPicPr>
          <p:cNvPr id="1337" name="Google Shape;1337;p65"/>
          <p:cNvPicPr preferRelativeResize="0"/>
          <p:nvPr/>
        </p:nvPicPr>
        <p:blipFill rotWithShape="1">
          <a:blip r:embed="rId4">
            <a:alphaModFix amt="20000"/>
          </a:blip>
          <a:srcRect b="13186" l="0" r="0" t="0"/>
          <a:stretch/>
        </p:blipFill>
        <p:spPr>
          <a:xfrm>
            <a:off x="2852963" y="2861686"/>
            <a:ext cx="287401" cy="249499"/>
          </a:xfrm>
          <a:prstGeom prst="rect">
            <a:avLst/>
          </a:prstGeom>
          <a:noFill/>
          <a:ln>
            <a:noFill/>
          </a:ln>
        </p:spPr>
      </p:pic>
      <p:pic>
        <p:nvPicPr>
          <p:cNvPr id="1338" name="Google Shape;1338;p65"/>
          <p:cNvPicPr preferRelativeResize="0"/>
          <p:nvPr/>
        </p:nvPicPr>
        <p:blipFill rotWithShape="1">
          <a:blip r:embed="rId4">
            <a:alphaModFix amt="20000"/>
          </a:blip>
          <a:srcRect b="13186" l="0" r="0" t="0"/>
          <a:stretch/>
        </p:blipFill>
        <p:spPr>
          <a:xfrm>
            <a:off x="2940838" y="3662311"/>
            <a:ext cx="287401" cy="249499"/>
          </a:xfrm>
          <a:prstGeom prst="rect">
            <a:avLst/>
          </a:prstGeom>
          <a:noFill/>
          <a:ln>
            <a:noFill/>
          </a:ln>
        </p:spPr>
      </p:pic>
      <p:pic>
        <p:nvPicPr>
          <p:cNvPr id="1339" name="Google Shape;1339;p65"/>
          <p:cNvPicPr preferRelativeResize="0"/>
          <p:nvPr/>
        </p:nvPicPr>
        <p:blipFill rotWithShape="1">
          <a:blip r:embed="rId4">
            <a:alphaModFix amt="20000"/>
          </a:blip>
          <a:srcRect b="13186" l="0" r="0" t="0"/>
          <a:stretch/>
        </p:blipFill>
        <p:spPr>
          <a:xfrm>
            <a:off x="2653438" y="3662311"/>
            <a:ext cx="287401" cy="249499"/>
          </a:xfrm>
          <a:prstGeom prst="rect">
            <a:avLst/>
          </a:prstGeom>
          <a:noFill/>
          <a:ln>
            <a:noFill/>
          </a:ln>
        </p:spPr>
      </p:pic>
      <p:pic>
        <p:nvPicPr>
          <p:cNvPr id="1340" name="Google Shape;1340;p65"/>
          <p:cNvPicPr preferRelativeResize="0"/>
          <p:nvPr/>
        </p:nvPicPr>
        <p:blipFill rotWithShape="1">
          <a:blip r:embed="rId4">
            <a:alphaModFix amt="20000"/>
          </a:blip>
          <a:srcRect b="13186" l="0" r="0" t="0"/>
          <a:stretch/>
        </p:blipFill>
        <p:spPr>
          <a:xfrm>
            <a:off x="2827113" y="3211286"/>
            <a:ext cx="287401" cy="249499"/>
          </a:xfrm>
          <a:prstGeom prst="rect">
            <a:avLst/>
          </a:prstGeom>
          <a:noFill/>
          <a:ln>
            <a:noFill/>
          </a:ln>
        </p:spPr>
      </p:pic>
      <p:pic>
        <p:nvPicPr>
          <p:cNvPr id="1341" name="Google Shape;1341;p65"/>
          <p:cNvPicPr preferRelativeResize="0"/>
          <p:nvPr/>
        </p:nvPicPr>
        <p:blipFill rotWithShape="1">
          <a:blip r:embed="rId4">
            <a:alphaModFix amt="20000"/>
          </a:blip>
          <a:srcRect b="13186" l="0" r="0" t="0"/>
          <a:stretch/>
        </p:blipFill>
        <p:spPr>
          <a:xfrm>
            <a:off x="3134363" y="3382361"/>
            <a:ext cx="287401" cy="249499"/>
          </a:xfrm>
          <a:prstGeom prst="rect">
            <a:avLst/>
          </a:prstGeom>
          <a:noFill/>
          <a:ln>
            <a:noFill/>
          </a:ln>
        </p:spPr>
      </p:pic>
      <p:pic>
        <p:nvPicPr>
          <p:cNvPr id="1342" name="Google Shape;1342;p65"/>
          <p:cNvPicPr preferRelativeResize="0"/>
          <p:nvPr/>
        </p:nvPicPr>
        <p:blipFill rotWithShape="1">
          <a:blip r:embed="rId4">
            <a:alphaModFix amt="20000"/>
          </a:blip>
          <a:srcRect b="13186" l="0" r="0" t="0"/>
          <a:stretch/>
        </p:blipFill>
        <p:spPr>
          <a:xfrm>
            <a:off x="2559563" y="4094161"/>
            <a:ext cx="287401" cy="249499"/>
          </a:xfrm>
          <a:prstGeom prst="rect">
            <a:avLst/>
          </a:prstGeom>
          <a:noFill/>
          <a:ln>
            <a:noFill/>
          </a:ln>
        </p:spPr>
      </p:pic>
      <p:pic>
        <p:nvPicPr>
          <p:cNvPr id="1343" name="Google Shape;1343;p65"/>
          <p:cNvPicPr preferRelativeResize="0"/>
          <p:nvPr/>
        </p:nvPicPr>
        <p:blipFill rotWithShape="1">
          <a:blip r:embed="rId4">
            <a:alphaModFix amt="20000"/>
          </a:blip>
          <a:srcRect b="13186" l="0" r="0" t="0"/>
          <a:stretch/>
        </p:blipFill>
        <p:spPr>
          <a:xfrm>
            <a:off x="3359763" y="3823486"/>
            <a:ext cx="287401" cy="249499"/>
          </a:xfrm>
          <a:prstGeom prst="rect">
            <a:avLst/>
          </a:prstGeom>
          <a:noFill/>
          <a:ln>
            <a:noFill/>
          </a:ln>
        </p:spPr>
      </p:pic>
      <p:pic>
        <p:nvPicPr>
          <p:cNvPr id="1344" name="Google Shape;1344;p65"/>
          <p:cNvPicPr preferRelativeResize="0"/>
          <p:nvPr/>
        </p:nvPicPr>
        <p:blipFill rotWithShape="1">
          <a:blip r:embed="rId4">
            <a:alphaModFix amt="20000"/>
          </a:blip>
          <a:srcRect b="13186" l="0" r="0" t="0"/>
          <a:stretch/>
        </p:blipFill>
        <p:spPr>
          <a:xfrm>
            <a:off x="3001188" y="4012561"/>
            <a:ext cx="287401" cy="249499"/>
          </a:xfrm>
          <a:prstGeom prst="rect">
            <a:avLst/>
          </a:prstGeom>
          <a:noFill/>
          <a:ln>
            <a:noFill/>
          </a:ln>
        </p:spPr>
      </p:pic>
      <p:pic>
        <p:nvPicPr>
          <p:cNvPr id="1345" name="Google Shape;1345;p65"/>
          <p:cNvPicPr preferRelativeResize="0"/>
          <p:nvPr/>
        </p:nvPicPr>
        <p:blipFill rotWithShape="1">
          <a:blip r:embed="rId4">
            <a:alphaModFix amt="20000"/>
          </a:blip>
          <a:srcRect b="13186" l="0" r="0" t="0"/>
          <a:stretch/>
        </p:blipFill>
        <p:spPr>
          <a:xfrm>
            <a:off x="3808213" y="3615811"/>
            <a:ext cx="287401" cy="249499"/>
          </a:xfrm>
          <a:prstGeom prst="rect">
            <a:avLst/>
          </a:prstGeom>
          <a:noFill/>
          <a:ln>
            <a:noFill/>
          </a:ln>
        </p:spPr>
      </p:pic>
      <p:pic>
        <p:nvPicPr>
          <p:cNvPr id="1346" name="Google Shape;1346;p65"/>
          <p:cNvPicPr preferRelativeResize="0"/>
          <p:nvPr/>
        </p:nvPicPr>
        <p:blipFill rotWithShape="1">
          <a:blip r:embed="rId4">
            <a:alphaModFix amt="20000"/>
          </a:blip>
          <a:srcRect b="13186" l="0" r="0" t="0"/>
          <a:stretch/>
        </p:blipFill>
        <p:spPr>
          <a:xfrm>
            <a:off x="3731238" y="3238561"/>
            <a:ext cx="287401" cy="249499"/>
          </a:xfrm>
          <a:prstGeom prst="rect">
            <a:avLst/>
          </a:prstGeom>
          <a:noFill/>
          <a:ln>
            <a:noFill/>
          </a:ln>
        </p:spPr>
      </p:pic>
      <p:pic>
        <p:nvPicPr>
          <p:cNvPr id="1347" name="Google Shape;1347;p65"/>
          <p:cNvPicPr preferRelativeResize="0"/>
          <p:nvPr/>
        </p:nvPicPr>
        <p:blipFill rotWithShape="1">
          <a:blip r:embed="rId4">
            <a:alphaModFix amt="20000"/>
          </a:blip>
          <a:srcRect b="13186" l="0" r="0" t="0"/>
          <a:stretch/>
        </p:blipFill>
        <p:spPr>
          <a:xfrm>
            <a:off x="3480888" y="3518636"/>
            <a:ext cx="287401" cy="249499"/>
          </a:xfrm>
          <a:prstGeom prst="rect">
            <a:avLst/>
          </a:prstGeom>
          <a:noFill/>
          <a:ln>
            <a:noFill/>
          </a:ln>
        </p:spPr>
      </p:pic>
      <p:pic>
        <p:nvPicPr>
          <p:cNvPr id="1348" name="Google Shape;1348;p65"/>
          <p:cNvPicPr preferRelativeResize="0"/>
          <p:nvPr/>
        </p:nvPicPr>
        <p:blipFill rotWithShape="1">
          <a:blip r:embed="rId4">
            <a:alphaModFix amt="20000"/>
          </a:blip>
          <a:srcRect b="13186" l="0" r="0" t="0"/>
          <a:stretch/>
        </p:blipFill>
        <p:spPr>
          <a:xfrm>
            <a:off x="4060463" y="3213786"/>
            <a:ext cx="287401" cy="249499"/>
          </a:xfrm>
          <a:prstGeom prst="rect">
            <a:avLst/>
          </a:prstGeom>
          <a:noFill/>
          <a:ln>
            <a:noFill/>
          </a:ln>
        </p:spPr>
      </p:pic>
      <p:pic>
        <p:nvPicPr>
          <p:cNvPr id="1349" name="Google Shape;1349;p65"/>
          <p:cNvPicPr preferRelativeResize="0"/>
          <p:nvPr/>
        </p:nvPicPr>
        <p:blipFill rotWithShape="1">
          <a:blip r:embed="rId4">
            <a:alphaModFix amt="20000"/>
          </a:blip>
          <a:srcRect b="13186" l="0" r="0" t="0"/>
          <a:stretch/>
        </p:blipFill>
        <p:spPr>
          <a:xfrm>
            <a:off x="2470775" y="2814761"/>
            <a:ext cx="287401" cy="249499"/>
          </a:xfrm>
          <a:prstGeom prst="rect">
            <a:avLst/>
          </a:prstGeom>
          <a:noFill/>
          <a:ln>
            <a:noFill/>
          </a:ln>
        </p:spPr>
      </p:pic>
      <p:pic>
        <p:nvPicPr>
          <p:cNvPr id="1350" name="Google Shape;1350;p65"/>
          <p:cNvPicPr preferRelativeResize="0"/>
          <p:nvPr/>
        </p:nvPicPr>
        <p:blipFill rotWithShape="1">
          <a:blip r:embed="rId4">
            <a:alphaModFix amt="20000"/>
          </a:blip>
          <a:srcRect b="13186" l="0" r="0" t="0"/>
          <a:stretch/>
        </p:blipFill>
        <p:spPr>
          <a:xfrm>
            <a:off x="4135538" y="3545074"/>
            <a:ext cx="287401" cy="249499"/>
          </a:xfrm>
          <a:prstGeom prst="rect">
            <a:avLst/>
          </a:prstGeom>
          <a:noFill/>
          <a:ln>
            <a:noFill/>
          </a:ln>
        </p:spPr>
      </p:pic>
      <p:pic>
        <p:nvPicPr>
          <p:cNvPr id="1351" name="Google Shape;1351;p65"/>
          <p:cNvPicPr preferRelativeResize="0"/>
          <p:nvPr/>
        </p:nvPicPr>
        <p:blipFill rotWithShape="1">
          <a:blip r:embed="rId4">
            <a:alphaModFix amt="20000"/>
          </a:blip>
          <a:srcRect b="13186" l="0" r="0" t="0"/>
          <a:stretch/>
        </p:blipFill>
        <p:spPr>
          <a:xfrm>
            <a:off x="3308363" y="1911136"/>
            <a:ext cx="287401" cy="249499"/>
          </a:xfrm>
          <a:prstGeom prst="rect">
            <a:avLst/>
          </a:prstGeom>
          <a:noFill/>
          <a:ln>
            <a:noFill/>
          </a:ln>
        </p:spPr>
      </p:pic>
      <p:pic>
        <p:nvPicPr>
          <p:cNvPr id="1352" name="Google Shape;1352;p65"/>
          <p:cNvPicPr preferRelativeResize="0"/>
          <p:nvPr/>
        </p:nvPicPr>
        <p:blipFill rotWithShape="1">
          <a:blip r:embed="rId4">
            <a:alphaModFix amt="20000"/>
          </a:blip>
          <a:srcRect b="13186" l="0" r="0" t="0"/>
          <a:stretch/>
        </p:blipFill>
        <p:spPr>
          <a:xfrm>
            <a:off x="3556438" y="1710561"/>
            <a:ext cx="287401" cy="249499"/>
          </a:xfrm>
          <a:prstGeom prst="rect">
            <a:avLst/>
          </a:prstGeom>
          <a:noFill/>
          <a:ln>
            <a:noFill/>
          </a:ln>
        </p:spPr>
      </p:pic>
      <p:pic>
        <p:nvPicPr>
          <p:cNvPr id="1353" name="Google Shape;1353;p65"/>
          <p:cNvPicPr preferRelativeResize="0"/>
          <p:nvPr/>
        </p:nvPicPr>
        <p:blipFill rotWithShape="1">
          <a:blip r:embed="rId4">
            <a:alphaModFix amt="20000"/>
          </a:blip>
          <a:srcRect b="13186" l="0" r="0" t="0"/>
          <a:stretch/>
        </p:blipFill>
        <p:spPr>
          <a:xfrm>
            <a:off x="2108263" y="1667036"/>
            <a:ext cx="287401" cy="249499"/>
          </a:xfrm>
          <a:prstGeom prst="rect">
            <a:avLst/>
          </a:prstGeom>
          <a:noFill/>
          <a:ln>
            <a:noFill/>
          </a:ln>
        </p:spPr>
      </p:pic>
      <p:pic>
        <p:nvPicPr>
          <p:cNvPr id="1354" name="Google Shape;1354;p65"/>
          <p:cNvPicPr preferRelativeResize="0"/>
          <p:nvPr/>
        </p:nvPicPr>
        <p:blipFill rotWithShape="1">
          <a:blip r:embed="rId4">
            <a:alphaModFix amt="20000"/>
          </a:blip>
          <a:srcRect b="13186" l="0" r="0" t="0"/>
          <a:stretch/>
        </p:blipFill>
        <p:spPr>
          <a:xfrm>
            <a:off x="2438438" y="1592786"/>
            <a:ext cx="287401" cy="249499"/>
          </a:xfrm>
          <a:prstGeom prst="rect">
            <a:avLst/>
          </a:prstGeom>
          <a:noFill/>
          <a:ln>
            <a:noFill/>
          </a:ln>
        </p:spPr>
      </p:pic>
      <p:pic>
        <p:nvPicPr>
          <p:cNvPr id="1355" name="Google Shape;1355;p65"/>
          <p:cNvPicPr preferRelativeResize="0"/>
          <p:nvPr/>
        </p:nvPicPr>
        <p:blipFill rotWithShape="1">
          <a:blip r:embed="rId4">
            <a:alphaModFix amt="20000"/>
          </a:blip>
          <a:srcRect b="13186" l="0" r="0" t="0"/>
          <a:stretch/>
        </p:blipFill>
        <p:spPr>
          <a:xfrm>
            <a:off x="3134363" y="1478736"/>
            <a:ext cx="287401" cy="249499"/>
          </a:xfrm>
          <a:prstGeom prst="rect">
            <a:avLst/>
          </a:prstGeom>
          <a:noFill/>
          <a:ln>
            <a:noFill/>
          </a:ln>
        </p:spPr>
      </p:pic>
      <p:pic>
        <p:nvPicPr>
          <p:cNvPr id="1356" name="Google Shape;1356;p65"/>
          <p:cNvPicPr preferRelativeResize="0"/>
          <p:nvPr/>
        </p:nvPicPr>
        <p:blipFill rotWithShape="1">
          <a:blip r:embed="rId4">
            <a:alphaModFix amt="20000"/>
          </a:blip>
          <a:srcRect b="13186" l="0" r="0" t="0"/>
          <a:stretch/>
        </p:blipFill>
        <p:spPr>
          <a:xfrm>
            <a:off x="1938525" y="3969574"/>
            <a:ext cx="287401" cy="249499"/>
          </a:xfrm>
          <a:prstGeom prst="rect">
            <a:avLst/>
          </a:prstGeom>
          <a:noFill/>
          <a:ln>
            <a:noFill/>
          </a:ln>
        </p:spPr>
      </p:pic>
      <p:pic>
        <p:nvPicPr>
          <p:cNvPr id="1357" name="Google Shape;1357;p65"/>
          <p:cNvPicPr preferRelativeResize="0"/>
          <p:nvPr/>
        </p:nvPicPr>
        <p:blipFill rotWithShape="1">
          <a:blip r:embed="rId4">
            <a:alphaModFix amt="20000"/>
          </a:blip>
          <a:srcRect b="13186" l="0" r="0" t="0"/>
          <a:stretch/>
        </p:blipFill>
        <p:spPr>
          <a:xfrm>
            <a:off x="768000" y="2474224"/>
            <a:ext cx="287401" cy="249499"/>
          </a:xfrm>
          <a:prstGeom prst="rect">
            <a:avLst/>
          </a:prstGeom>
          <a:noFill/>
          <a:ln>
            <a:noFill/>
          </a:ln>
        </p:spPr>
      </p:pic>
      <p:pic>
        <p:nvPicPr>
          <p:cNvPr descr="Funnel, Black, Filter, Pictogram" id="1358" name="Google Shape;1358;p65"/>
          <p:cNvPicPr preferRelativeResize="0"/>
          <p:nvPr/>
        </p:nvPicPr>
        <p:blipFill>
          <a:blip r:embed="rId5">
            <a:alphaModFix amt="51000"/>
          </a:blip>
          <a:stretch>
            <a:fillRect/>
          </a:stretch>
        </p:blipFill>
        <p:spPr>
          <a:xfrm>
            <a:off x="1214250" y="1650975"/>
            <a:ext cx="2330975" cy="2718699"/>
          </a:xfrm>
          <a:prstGeom prst="rect">
            <a:avLst/>
          </a:prstGeom>
          <a:noFill/>
          <a:ln>
            <a:noFill/>
          </a:ln>
        </p:spPr>
      </p:pic>
      <p:pic>
        <p:nvPicPr>
          <p:cNvPr id="1359" name="Google Shape;1359;p65"/>
          <p:cNvPicPr preferRelativeResize="0"/>
          <p:nvPr/>
        </p:nvPicPr>
        <p:blipFill rotWithShape="1">
          <a:blip r:embed="rId4">
            <a:alphaModFix amt="20000"/>
          </a:blip>
          <a:srcRect b="13186" l="0" r="0" t="0"/>
          <a:stretch/>
        </p:blipFill>
        <p:spPr>
          <a:xfrm>
            <a:off x="344500" y="2690649"/>
            <a:ext cx="287401" cy="249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192" name="Google Shape;192;p25"/>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193" name="Google Shape;193;p25"/>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194" name="Google Shape;194;p25"/>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195" name="Google Shape;195;p25"/>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196" name="Google Shape;196;p25"/>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197" name="Google Shape;197;p25"/>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198" name="Google Shape;198;p25"/>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199" name="Google Shape;199;p25"/>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200" name="Google Shape;200;p25"/>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201" name="Google Shape;201;p25"/>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202" name="Google Shape;202;p25"/>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203" name="Google Shape;203;p25"/>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204" name="Google Shape;204;p25"/>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205" name="Google Shape;205;p25"/>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206" name="Google Shape;206;p25"/>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207" name="Google Shape;207;p25"/>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208" name="Google Shape;208;p25"/>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209" name="Google Shape;209;p25"/>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210" name="Google Shape;210;p25"/>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211" name="Google Shape;211;p25"/>
          <p:cNvSpPr/>
          <p:nvPr/>
        </p:nvSpPr>
        <p:spPr>
          <a:xfrm>
            <a:off x="485875" y="3003100"/>
            <a:ext cx="54483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3359875" y="1142400"/>
            <a:ext cx="25743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txBox="1"/>
          <p:nvPr>
            <p:ph idx="1" type="body"/>
          </p:nvPr>
        </p:nvSpPr>
        <p:spPr>
          <a:xfrm>
            <a:off x="6292200" y="2518816"/>
            <a:ext cx="2503800" cy="157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Minimize data sent over the network (slow and expensive)</a:t>
            </a:r>
            <a:endParaRPr sz="2300">
              <a:solidFill>
                <a:schemeClr val="dk1"/>
              </a:solidFill>
            </a:endParaRPr>
          </a:p>
        </p:txBody>
      </p:sp>
      <p:sp>
        <p:nvSpPr>
          <p:cNvPr id="214" name="Google Shape;214;p25"/>
          <p:cNvSpPr txBox="1"/>
          <p:nvPr>
            <p:ph idx="1" type="body"/>
          </p:nvPr>
        </p:nvSpPr>
        <p:spPr>
          <a:xfrm>
            <a:off x="6292200" y="1894941"/>
            <a:ext cx="2503800" cy="619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sz="2600">
                <a:solidFill>
                  <a:schemeClr val="accent4"/>
                </a:solidFill>
              </a:rPr>
              <a:t>BANDWIDTH</a:t>
            </a:r>
            <a:endParaRPr b="1" i="1" sz="2600">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220" name="Google Shape;220;p26"/>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221" name="Google Shape;221;p26"/>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222" name="Google Shape;222;p26"/>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223" name="Google Shape;223;p26"/>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224" name="Google Shape;224;p26"/>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225" name="Google Shape;225;p26"/>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226" name="Google Shape;226;p26"/>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227" name="Google Shape;227;p26"/>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228" name="Google Shape;228;p26"/>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229" name="Google Shape;229;p26"/>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230" name="Google Shape;230;p26"/>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231" name="Google Shape;231;p26"/>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232" name="Google Shape;232;p26"/>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233" name="Google Shape;233;p26"/>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234" name="Google Shape;234;p26"/>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235" name="Google Shape;235;p26"/>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236" name="Google Shape;236;p26"/>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237" name="Google Shape;237;p26"/>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238" name="Google Shape;238;p26"/>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239" name="Google Shape;239;p26"/>
          <p:cNvSpPr/>
          <p:nvPr/>
        </p:nvSpPr>
        <p:spPr>
          <a:xfrm>
            <a:off x="485875" y="3003100"/>
            <a:ext cx="54483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485875" y="1178150"/>
            <a:ext cx="27978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txBox="1"/>
          <p:nvPr>
            <p:ph idx="1" type="body"/>
          </p:nvPr>
        </p:nvSpPr>
        <p:spPr>
          <a:xfrm>
            <a:off x="6292200" y="2518816"/>
            <a:ext cx="2503800" cy="157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300">
                <a:solidFill>
                  <a:schemeClr val="dk1"/>
                </a:solidFill>
              </a:rPr>
              <a:t>Listen continuously</a:t>
            </a:r>
            <a:r>
              <a:rPr lang="en" sz="2300">
                <a:solidFill>
                  <a:schemeClr val="dk1"/>
                </a:solidFill>
              </a:rPr>
              <a:t>, but only trigger at the right time</a:t>
            </a:r>
            <a:endParaRPr sz="2300">
              <a:solidFill>
                <a:schemeClr val="dk1"/>
              </a:solidFill>
            </a:endParaRPr>
          </a:p>
        </p:txBody>
      </p:sp>
      <p:sp>
        <p:nvSpPr>
          <p:cNvPr id="242" name="Google Shape;242;p26"/>
          <p:cNvSpPr txBox="1"/>
          <p:nvPr>
            <p:ph idx="1" type="body"/>
          </p:nvPr>
        </p:nvSpPr>
        <p:spPr>
          <a:xfrm>
            <a:off x="6292200" y="1894941"/>
            <a:ext cx="2503800" cy="619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sz="2600">
                <a:solidFill>
                  <a:schemeClr val="accent1"/>
                </a:solidFill>
              </a:rPr>
              <a:t>ACCURACY</a:t>
            </a:r>
            <a:endParaRPr b="1" i="1" sz="26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248" name="Google Shape;248;p27"/>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249" name="Google Shape;249;p27"/>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250" name="Google Shape;250;p27"/>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251" name="Google Shape;251;p27"/>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252" name="Google Shape;252;p27"/>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253" name="Google Shape;253;p27"/>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254" name="Google Shape;254;p27"/>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255" name="Google Shape;255;p27"/>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256" name="Google Shape;256;p27"/>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257" name="Google Shape;257;p27"/>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258" name="Google Shape;258;p27"/>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259" name="Google Shape;259;p27"/>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260" name="Google Shape;260;p27"/>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261" name="Google Shape;261;p27"/>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262" name="Google Shape;262;p27"/>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263" name="Google Shape;263;p27"/>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264" name="Google Shape;264;p27"/>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265" name="Google Shape;265;p27"/>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266" name="Google Shape;266;p27"/>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267" name="Google Shape;267;p27"/>
          <p:cNvSpPr/>
          <p:nvPr/>
        </p:nvSpPr>
        <p:spPr>
          <a:xfrm>
            <a:off x="485875" y="3003100"/>
            <a:ext cx="54483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txBox="1"/>
          <p:nvPr>
            <p:ph idx="1" type="body"/>
          </p:nvPr>
        </p:nvSpPr>
        <p:spPr>
          <a:xfrm>
            <a:off x="6292200" y="2518816"/>
            <a:ext cx="2503800" cy="157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Trigger for the user and </a:t>
            </a:r>
            <a:r>
              <a:rPr b="1" lang="en" sz="2300">
                <a:solidFill>
                  <a:schemeClr val="dk1"/>
                </a:solidFill>
              </a:rPr>
              <a:t>not</a:t>
            </a:r>
            <a:r>
              <a:rPr lang="en" sz="2300">
                <a:solidFill>
                  <a:schemeClr val="dk1"/>
                </a:solidFill>
              </a:rPr>
              <a:t> for background noise</a:t>
            </a:r>
            <a:endParaRPr sz="2300">
              <a:solidFill>
                <a:schemeClr val="dk1"/>
              </a:solidFill>
            </a:endParaRPr>
          </a:p>
        </p:txBody>
      </p:sp>
      <p:sp>
        <p:nvSpPr>
          <p:cNvPr id="269" name="Google Shape;269;p27"/>
          <p:cNvSpPr txBox="1"/>
          <p:nvPr>
            <p:ph idx="1" type="body"/>
          </p:nvPr>
        </p:nvSpPr>
        <p:spPr>
          <a:xfrm>
            <a:off x="6292200" y="1894941"/>
            <a:ext cx="2503800" cy="619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i="1" lang="en" sz="1900">
                <a:solidFill>
                  <a:schemeClr val="accent2"/>
                </a:solidFill>
              </a:rPr>
              <a:t>PERSONALIZATION</a:t>
            </a:r>
            <a:endParaRPr b="1" i="1" sz="1900">
              <a:solidFill>
                <a:schemeClr val="accent2"/>
              </a:solidFill>
            </a:endParaRPr>
          </a:p>
        </p:txBody>
      </p:sp>
      <p:sp>
        <p:nvSpPr>
          <p:cNvPr id="270" name="Google Shape;270;p27"/>
          <p:cNvSpPr/>
          <p:nvPr/>
        </p:nvSpPr>
        <p:spPr>
          <a:xfrm>
            <a:off x="485875" y="1178150"/>
            <a:ext cx="27978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276" name="Google Shape;276;p28"/>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277" name="Google Shape;277;p28"/>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278" name="Google Shape;278;p28"/>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279" name="Google Shape;279;p28"/>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280" name="Google Shape;280;p28"/>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281" name="Google Shape;281;p28"/>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282" name="Google Shape;282;p28"/>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283" name="Google Shape;283;p28"/>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284" name="Google Shape;284;p28"/>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285" name="Google Shape;285;p28"/>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286" name="Google Shape;286;p28"/>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287" name="Google Shape;287;p28"/>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288" name="Google Shape;288;p28"/>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289" name="Google Shape;289;p28"/>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290" name="Google Shape;290;p28"/>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291" name="Google Shape;291;p28"/>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292" name="Google Shape;292;p28"/>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293" name="Google Shape;293;p28"/>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294" name="Google Shape;294;p28"/>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295" name="Google Shape;295;p28"/>
          <p:cNvSpPr/>
          <p:nvPr/>
        </p:nvSpPr>
        <p:spPr>
          <a:xfrm>
            <a:off x="3300000" y="3003100"/>
            <a:ext cx="26343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485875" y="1178150"/>
            <a:ext cx="55287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txBox="1"/>
          <p:nvPr>
            <p:ph idx="1" type="body"/>
          </p:nvPr>
        </p:nvSpPr>
        <p:spPr>
          <a:xfrm>
            <a:off x="6292200" y="2518816"/>
            <a:ext cx="2503800" cy="157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Safeguarding the data that is being sent to the cloud</a:t>
            </a:r>
            <a:endParaRPr sz="2300">
              <a:solidFill>
                <a:schemeClr val="dk1"/>
              </a:solidFill>
            </a:endParaRPr>
          </a:p>
        </p:txBody>
      </p:sp>
      <p:sp>
        <p:nvSpPr>
          <p:cNvPr id="298" name="Google Shape;298;p28"/>
          <p:cNvSpPr txBox="1"/>
          <p:nvPr>
            <p:ph idx="1" type="body"/>
          </p:nvPr>
        </p:nvSpPr>
        <p:spPr>
          <a:xfrm>
            <a:off x="6292200" y="1894941"/>
            <a:ext cx="2503800" cy="619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sz="2600">
                <a:solidFill>
                  <a:schemeClr val="accent2"/>
                </a:solidFill>
              </a:rPr>
              <a:t>SECURITY</a:t>
            </a:r>
            <a:endParaRPr b="1" i="1" sz="2600">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a:t>
            </a:r>
            <a:r>
              <a:rPr lang="en"/>
              <a:t> and </a:t>
            </a:r>
            <a:r>
              <a:rPr b="1" lang="en"/>
              <a:t>Constraints</a:t>
            </a:r>
            <a:endParaRPr b="1"/>
          </a:p>
        </p:txBody>
      </p:sp>
      <p:sp>
        <p:nvSpPr>
          <p:cNvPr id="304" name="Google Shape;304;p29"/>
          <p:cNvSpPr txBox="1"/>
          <p:nvPr>
            <p:ph idx="1" type="body"/>
          </p:nvPr>
        </p:nvSpPr>
        <p:spPr>
          <a:xfrm>
            <a:off x="9893750" y="1458475"/>
            <a:ext cx="8447700" cy="33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dk1"/>
                </a:solidFill>
              </a:rPr>
              <a:t>Latency &amp; Bandwidth</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Accuracy &amp; Personalization</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Security &amp; Privacy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Battery &amp; Memory</a:t>
            </a:r>
            <a:endParaRPr sz="2400">
              <a:solidFill>
                <a:schemeClr val="dk1"/>
              </a:solidFill>
            </a:endParaRPr>
          </a:p>
          <a:p>
            <a:pPr indent="0" lvl="0" marL="0" rtl="0" algn="l">
              <a:lnSpc>
                <a:spcPct val="150000"/>
              </a:lnSpc>
              <a:spcBef>
                <a:spcPts val="0"/>
              </a:spcBef>
              <a:spcAft>
                <a:spcPts val="0"/>
              </a:spcAft>
              <a:buNone/>
            </a:pPr>
            <a:r>
              <a:rPr lang="en" sz="2400">
                <a:solidFill>
                  <a:schemeClr val="dk1"/>
                </a:solidFill>
              </a:rPr>
              <a:t>more ...</a:t>
            </a:r>
            <a:endParaRPr sz="2400">
              <a:solidFill>
                <a:schemeClr val="dk1"/>
              </a:solidFill>
            </a:endParaRPr>
          </a:p>
        </p:txBody>
      </p:sp>
      <p:pic>
        <p:nvPicPr>
          <p:cNvPr id="305" name="Google Shape;305;p29"/>
          <p:cNvPicPr preferRelativeResize="0"/>
          <p:nvPr/>
        </p:nvPicPr>
        <p:blipFill>
          <a:blip r:embed="rId3">
            <a:alphaModFix/>
          </a:blip>
          <a:stretch>
            <a:fillRect/>
          </a:stretch>
        </p:blipFill>
        <p:spPr>
          <a:xfrm>
            <a:off x="11675950" y="4075364"/>
            <a:ext cx="915450" cy="931275"/>
          </a:xfrm>
          <a:prstGeom prst="rect">
            <a:avLst/>
          </a:prstGeom>
          <a:noFill/>
          <a:ln>
            <a:noFill/>
          </a:ln>
        </p:spPr>
      </p:pic>
      <p:pic>
        <p:nvPicPr>
          <p:cNvPr id="306" name="Google Shape;306;p29"/>
          <p:cNvPicPr preferRelativeResize="0"/>
          <p:nvPr/>
        </p:nvPicPr>
        <p:blipFill>
          <a:blip r:embed="rId4">
            <a:alphaModFix/>
          </a:blip>
          <a:stretch>
            <a:fillRect/>
          </a:stretch>
        </p:blipFill>
        <p:spPr>
          <a:xfrm>
            <a:off x="11675948" y="5224997"/>
            <a:ext cx="1094449" cy="795310"/>
          </a:xfrm>
          <a:prstGeom prst="rect">
            <a:avLst/>
          </a:prstGeom>
          <a:noFill/>
          <a:ln>
            <a:noFill/>
          </a:ln>
        </p:spPr>
      </p:pic>
      <p:pic>
        <p:nvPicPr>
          <p:cNvPr id="307" name="Google Shape;307;p29"/>
          <p:cNvPicPr preferRelativeResize="0"/>
          <p:nvPr/>
        </p:nvPicPr>
        <p:blipFill>
          <a:blip r:embed="rId5">
            <a:alphaModFix/>
          </a:blip>
          <a:stretch>
            <a:fillRect/>
          </a:stretch>
        </p:blipFill>
        <p:spPr>
          <a:xfrm>
            <a:off x="9893751" y="5105549"/>
            <a:ext cx="654350" cy="756050"/>
          </a:xfrm>
          <a:prstGeom prst="rect">
            <a:avLst/>
          </a:prstGeom>
          <a:noFill/>
          <a:ln>
            <a:noFill/>
          </a:ln>
        </p:spPr>
      </p:pic>
      <p:pic>
        <p:nvPicPr>
          <p:cNvPr descr="The Crowd, Unit, Choice, The Mass Of People" id="308" name="Google Shape;308;p29"/>
          <p:cNvPicPr preferRelativeResize="0"/>
          <p:nvPr/>
        </p:nvPicPr>
        <p:blipFill>
          <a:blip r:embed="rId6">
            <a:alphaModFix/>
          </a:blip>
          <a:stretch>
            <a:fillRect/>
          </a:stretch>
        </p:blipFill>
        <p:spPr>
          <a:xfrm>
            <a:off x="12591400" y="4178983"/>
            <a:ext cx="1023350" cy="854102"/>
          </a:xfrm>
          <a:prstGeom prst="rect">
            <a:avLst/>
          </a:prstGeom>
          <a:noFill/>
          <a:ln>
            <a:noFill/>
          </a:ln>
        </p:spPr>
      </p:pic>
      <p:pic>
        <p:nvPicPr>
          <p:cNvPr id="309" name="Google Shape;309;p29"/>
          <p:cNvPicPr preferRelativeResize="0"/>
          <p:nvPr/>
        </p:nvPicPr>
        <p:blipFill>
          <a:blip r:embed="rId7">
            <a:alphaModFix/>
          </a:blip>
          <a:stretch>
            <a:fillRect/>
          </a:stretch>
        </p:blipFill>
        <p:spPr>
          <a:xfrm>
            <a:off x="10707175" y="5105554"/>
            <a:ext cx="809700" cy="890675"/>
          </a:xfrm>
          <a:prstGeom prst="rect">
            <a:avLst/>
          </a:prstGeom>
          <a:noFill/>
          <a:ln>
            <a:noFill/>
          </a:ln>
        </p:spPr>
      </p:pic>
      <p:pic>
        <p:nvPicPr>
          <p:cNvPr id="310" name="Google Shape;310;p29"/>
          <p:cNvPicPr preferRelativeResize="0"/>
          <p:nvPr/>
        </p:nvPicPr>
        <p:blipFill>
          <a:blip r:embed="rId8">
            <a:alphaModFix/>
          </a:blip>
          <a:stretch>
            <a:fillRect/>
          </a:stretch>
        </p:blipFill>
        <p:spPr>
          <a:xfrm>
            <a:off x="12505950" y="5071679"/>
            <a:ext cx="1094450" cy="958450"/>
          </a:xfrm>
          <a:prstGeom prst="rect">
            <a:avLst/>
          </a:prstGeom>
          <a:noFill/>
          <a:ln>
            <a:noFill/>
          </a:ln>
        </p:spPr>
      </p:pic>
      <p:sp>
        <p:nvSpPr>
          <p:cNvPr id="311" name="Google Shape;311;p29"/>
          <p:cNvSpPr/>
          <p:nvPr/>
        </p:nvSpPr>
        <p:spPr>
          <a:xfrm>
            <a:off x="6424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Latency &amp; Bandwidth</a:t>
            </a:r>
            <a:endParaRPr>
              <a:latin typeface="Google Sans Medium"/>
              <a:ea typeface="Google Sans Medium"/>
              <a:cs typeface="Google Sans Medium"/>
              <a:sym typeface="Google Sans Medium"/>
            </a:endParaRPr>
          </a:p>
        </p:txBody>
      </p:sp>
      <p:pic>
        <p:nvPicPr>
          <p:cNvPr id="312" name="Google Shape;312;p29"/>
          <p:cNvPicPr preferRelativeResize="0"/>
          <p:nvPr/>
        </p:nvPicPr>
        <p:blipFill>
          <a:blip r:embed="rId9">
            <a:alphaModFix/>
          </a:blip>
          <a:stretch>
            <a:fillRect/>
          </a:stretch>
        </p:blipFill>
        <p:spPr>
          <a:xfrm>
            <a:off x="2082838" y="1763180"/>
            <a:ext cx="535889" cy="619153"/>
          </a:xfrm>
          <a:prstGeom prst="rect">
            <a:avLst/>
          </a:prstGeom>
          <a:noFill/>
          <a:ln>
            <a:noFill/>
          </a:ln>
        </p:spPr>
      </p:pic>
      <p:pic>
        <p:nvPicPr>
          <p:cNvPr id="313" name="Google Shape;313;p29"/>
          <p:cNvPicPr preferRelativeResize="0"/>
          <p:nvPr/>
        </p:nvPicPr>
        <p:blipFill>
          <a:blip r:embed="rId10">
            <a:alphaModFix/>
          </a:blip>
          <a:stretch>
            <a:fillRect/>
          </a:stretch>
        </p:blipFill>
        <p:spPr>
          <a:xfrm>
            <a:off x="1240517" y="1763179"/>
            <a:ext cx="605877" cy="594785"/>
          </a:xfrm>
          <a:prstGeom prst="rect">
            <a:avLst/>
          </a:prstGeom>
          <a:noFill/>
          <a:ln>
            <a:noFill/>
          </a:ln>
        </p:spPr>
      </p:pic>
      <p:sp>
        <p:nvSpPr>
          <p:cNvPr id="314" name="Google Shape;314;p29"/>
          <p:cNvSpPr/>
          <p:nvPr/>
        </p:nvSpPr>
        <p:spPr>
          <a:xfrm>
            <a:off x="6424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Security &amp; Privacy</a:t>
            </a:r>
            <a:endParaRPr>
              <a:latin typeface="Google Sans Medium"/>
              <a:ea typeface="Google Sans Medium"/>
              <a:cs typeface="Google Sans Medium"/>
              <a:sym typeface="Google Sans Medium"/>
            </a:endParaRPr>
          </a:p>
        </p:txBody>
      </p:sp>
      <p:sp>
        <p:nvSpPr>
          <p:cNvPr id="315" name="Google Shape;315;p29"/>
          <p:cNvSpPr/>
          <p:nvPr/>
        </p:nvSpPr>
        <p:spPr>
          <a:xfrm>
            <a:off x="3359875" y="1458475"/>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Accuracy &amp; Personalization</a:t>
            </a:r>
            <a:endParaRPr>
              <a:latin typeface="Google Sans Medium"/>
              <a:ea typeface="Google Sans Medium"/>
              <a:cs typeface="Google Sans Medium"/>
              <a:sym typeface="Google Sans Medium"/>
            </a:endParaRPr>
          </a:p>
        </p:txBody>
      </p:sp>
      <p:sp>
        <p:nvSpPr>
          <p:cNvPr id="316" name="Google Shape;316;p29"/>
          <p:cNvSpPr/>
          <p:nvPr/>
        </p:nvSpPr>
        <p:spPr>
          <a:xfrm>
            <a:off x="3359875" y="3003100"/>
            <a:ext cx="2574300" cy="1404600"/>
          </a:xfrm>
          <a:prstGeom prst="rect">
            <a:avLst/>
          </a:prstGeom>
          <a:solidFill>
            <a:schemeClr val="lt2"/>
          </a:solidFill>
          <a:ln>
            <a:noFill/>
          </a:ln>
          <a:effectLst>
            <a:outerShdw blurRad="57150" rotWithShape="0" algn="bl" dir="5400000" dist="19050">
              <a:srgbClr val="000000">
                <a:alpha val="15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Battery &amp; Memory</a:t>
            </a:r>
            <a:endParaRPr>
              <a:latin typeface="Google Sans Medium"/>
              <a:ea typeface="Google Sans Medium"/>
              <a:cs typeface="Google Sans Medium"/>
              <a:sym typeface="Google Sans Medium"/>
            </a:endParaRPr>
          </a:p>
        </p:txBody>
      </p:sp>
      <p:pic>
        <p:nvPicPr>
          <p:cNvPr id="317" name="Google Shape;317;p29"/>
          <p:cNvPicPr preferRelativeResize="0"/>
          <p:nvPr/>
        </p:nvPicPr>
        <p:blipFill>
          <a:blip r:embed="rId11">
            <a:alphaModFix/>
          </a:blip>
          <a:stretch>
            <a:fillRect/>
          </a:stretch>
        </p:blipFill>
        <p:spPr>
          <a:xfrm>
            <a:off x="3918825" y="1769813"/>
            <a:ext cx="605874" cy="605874"/>
          </a:xfrm>
          <a:prstGeom prst="rect">
            <a:avLst/>
          </a:prstGeom>
          <a:noFill/>
          <a:ln>
            <a:noFill/>
          </a:ln>
        </p:spPr>
      </p:pic>
      <p:pic>
        <p:nvPicPr>
          <p:cNvPr id="318" name="Google Shape;318;p29"/>
          <p:cNvPicPr preferRelativeResize="0"/>
          <p:nvPr/>
        </p:nvPicPr>
        <p:blipFill>
          <a:blip r:embed="rId12">
            <a:alphaModFix/>
          </a:blip>
          <a:stretch>
            <a:fillRect/>
          </a:stretch>
        </p:blipFill>
        <p:spPr>
          <a:xfrm>
            <a:off x="4718688" y="1763175"/>
            <a:ext cx="656514" cy="619148"/>
          </a:xfrm>
          <a:prstGeom prst="rect">
            <a:avLst/>
          </a:prstGeom>
          <a:noFill/>
          <a:ln>
            <a:noFill/>
          </a:ln>
        </p:spPr>
      </p:pic>
      <p:pic>
        <p:nvPicPr>
          <p:cNvPr id="319" name="Google Shape;319;p29"/>
          <p:cNvPicPr preferRelativeResize="0"/>
          <p:nvPr/>
        </p:nvPicPr>
        <p:blipFill>
          <a:blip r:embed="rId13">
            <a:alphaModFix/>
          </a:blip>
          <a:stretch>
            <a:fillRect/>
          </a:stretch>
        </p:blipFill>
        <p:spPr>
          <a:xfrm>
            <a:off x="1275525" y="3295863"/>
            <a:ext cx="535875" cy="618678"/>
          </a:xfrm>
          <a:prstGeom prst="rect">
            <a:avLst/>
          </a:prstGeom>
          <a:noFill/>
          <a:ln>
            <a:noFill/>
          </a:ln>
        </p:spPr>
      </p:pic>
      <p:pic>
        <p:nvPicPr>
          <p:cNvPr id="320" name="Google Shape;320;p29"/>
          <p:cNvPicPr preferRelativeResize="0"/>
          <p:nvPr/>
        </p:nvPicPr>
        <p:blipFill>
          <a:blip r:embed="rId14">
            <a:alphaModFix/>
          </a:blip>
          <a:stretch>
            <a:fillRect/>
          </a:stretch>
        </p:blipFill>
        <p:spPr>
          <a:xfrm>
            <a:off x="2023613" y="3295925"/>
            <a:ext cx="654353" cy="642905"/>
          </a:xfrm>
          <a:prstGeom prst="rect">
            <a:avLst/>
          </a:prstGeom>
          <a:noFill/>
          <a:ln>
            <a:noFill/>
          </a:ln>
        </p:spPr>
      </p:pic>
      <p:pic>
        <p:nvPicPr>
          <p:cNvPr id="321" name="Google Shape;321;p29"/>
          <p:cNvPicPr preferRelativeResize="0"/>
          <p:nvPr/>
        </p:nvPicPr>
        <p:blipFill>
          <a:blip r:embed="rId15">
            <a:alphaModFix/>
          </a:blip>
          <a:stretch>
            <a:fillRect/>
          </a:stretch>
        </p:blipFill>
        <p:spPr>
          <a:xfrm>
            <a:off x="3867275" y="3330575"/>
            <a:ext cx="656501" cy="549251"/>
          </a:xfrm>
          <a:prstGeom prst="rect">
            <a:avLst/>
          </a:prstGeom>
          <a:noFill/>
          <a:ln>
            <a:noFill/>
          </a:ln>
        </p:spPr>
      </p:pic>
      <p:pic>
        <p:nvPicPr>
          <p:cNvPr id="322" name="Google Shape;322;p29"/>
          <p:cNvPicPr preferRelativeResize="0"/>
          <p:nvPr/>
        </p:nvPicPr>
        <p:blipFill>
          <a:blip r:embed="rId16">
            <a:alphaModFix/>
          </a:blip>
          <a:stretch>
            <a:fillRect/>
          </a:stretch>
        </p:blipFill>
        <p:spPr>
          <a:xfrm>
            <a:off x="4770263" y="3276950"/>
            <a:ext cx="656502" cy="656502"/>
          </a:xfrm>
          <a:prstGeom prst="rect">
            <a:avLst/>
          </a:prstGeom>
          <a:noFill/>
          <a:ln>
            <a:noFill/>
          </a:ln>
        </p:spPr>
      </p:pic>
      <p:sp>
        <p:nvSpPr>
          <p:cNvPr id="323" name="Google Shape;323;p29"/>
          <p:cNvSpPr/>
          <p:nvPr/>
        </p:nvSpPr>
        <p:spPr>
          <a:xfrm>
            <a:off x="3300000" y="3003100"/>
            <a:ext cx="26343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485875" y="1178150"/>
            <a:ext cx="5528700" cy="1789200"/>
          </a:xfrm>
          <a:prstGeom prst="rect">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txBox="1"/>
          <p:nvPr>
            <p:ph idx="1" type="body"/>
          </p:nvPr>
        </p:nvSpPr>
        <p:spPr>
          <a:xfrm>
            <a:off x="6292200" y="2518816"/>
            <a:ext cx="2503800" cy="1575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300">
                <a:solidFill>
                  <a:schemeClr val="dk1"/>
                </a:solidFill>
              </a:rPr>
              <a:t>Safeguarding the data that is being sent to the cloud</a:t>
            </a:r>
            <a:endParaRPr sz="2300">
              <a:solidFill>
                <a:schemeClr val="dk1"/>
              </a:solidFill>
            </a:endParaRPr>
          </a:p>
        </p:txBody>
      </p:sp>
      <p:sp>
        <p:nvSpPr>
          <p:cNvPr id="326" name="Google Shape;326;p29"/>
          <p:cNvSpPr txBox="1"/>
          <p:nvPr>
            <p:ph idx="1" type="body"/>
          </p:nvPr>
        </p:nvSpPr>
        <p:spPr>
          <a:xfrm>
            <a:off x="6292200" y="1894941"/>
            <a:ext cx="2503800" cy="619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sz="2600">
                <a:solidFill>
                  <a:schemeClr val="accent3"/>
                </a:solidFill>
              </a:rPr>
              <a:t>PRIVACY</a:t>
            </a:r>
            <a:endParaRPr b="1" i="1" sz="2600">
              <a:solidFill>
                <a:schemeClr val="accent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